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6" r:id="rId2"/>
    <p:sldMasterId id="2147483701" r:id="rId3"/>
    <p:sldMasterId id="2147483725" r:id="rId4"/>
    <p:sldMasterId id="2147483738" r:id="rId5"/>
  </p:sldMasterIdLst>
  <p:notesMasterIdLst>
    <p:notesMasterId r:id="rId13"/>
  </p:notesMasterIdLst>
  <p:sldIdLst>
    <p:sldId id="258" r:id="rId6"/>
    <p:sldId id="358" r:id="rId7"/>
    <p:sldId id="268" r:id="rId8"/>
    <p:sldId id="356" r:id="rId9"/>
    <p:sldId id="360" r:id="rId10"/>
    <p:sldId id="361" r:id="rId11"/>
    <p:sldId id="359" r:id="rId12"/>
  </p:sldIdLst>
  <p:sldSz cx="18288000" cy="10285413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FE6D2AD-BB24-C345-939C-FDE09BC20854}">
          <p14:sldIdLst>
            <p14:sldId id="258"/>
            <p14:sldId id="358"/>
            <p14:sldId id="268"/>
            <p14:sldId id="356"/>
            <p14:sldId id="360"/>
            <p14:sldId id="361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6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00"/>
    <a:srgbClr val="F87473"/>
    <a:srgbClr val="FFF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9" autoAdjust="0"/>
    <p:restoredTop sz="94757"/>
  </p:normalViewPr>
  <p:slideViewPr>
    <p:cSldViewPr snapToGrid="0" showGuides="1">
      <p:cViewPr varScale="1">
        <p:scale>
          <a:sx n="49" d="100"/>
          <a:sy n="49" d="100"/>
        </p:scale>
        <p:origin x="232" y="280"/>
      </p:cViewPr>
      <p:guideLst>
        <p:guide orient="horz" pos="3262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t>2020/10/18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634759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2422526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879843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図プレースホルダー 25"/>
          <p:cNvSpPr>
            <a:spLocks noGrp="1"/>
          </p:cNvSpPr>
          <p:nvPr>
            <p:ph type="pic" sz="quarter" idx="26" hasCustomPrompt="1"/>
          </p:nvPr>
        </p:nvSpPr>
        <p:spPr>
          <a:xfrm>
            <a:off x="6634759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2422526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5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Item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750146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6505062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12292829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 userDrawn="1"/>
        </p:nvSpPr>
        <p:spPr>
          <a:xfrm>
            <a:off x="750146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 userDrawn="1"/>
        </p:nvSpPr>
        <p:spPr>
          <a:xfrm>
            <a:off x="6505062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12292829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37" grpId="0"/>
      <p:bldP spid="38" grpId="0"/>
      <p:bldP spid="39" grpId="0"/>
      <p:bldP spid="40" grpId="0"/>
      <p:bldP spid="41" grpId="0"/>
      <p:bldP spid="42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70581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70581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781532" y="3572195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350164" y="3003122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2473724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70581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70581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3781532" y="5594682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2350164" y="502560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2473724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70581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70581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3781532" y="761716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4"/>
          <p:cNvSpPr/>
          <p:nvPr userDrawn="1"/>
        </p:nvSpPr>
        <p:spPr>
          <a:xfrm>
            <a:off x="2350164" y="704809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2473724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640297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640297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10751248" y="3572195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4"/>
          <p:cNvSpPr/>
          <p:nvPr userDrawn="1"/>
        </p:nvSpPr>
        <p:spPr>
          <a:xfrm>
            <a:off x="9319880" y="3003122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 userDrawn="1"/>
        </p:nvSpPr>
        <p:spPr>
          <a:xfrm>
            <a:off x="9443440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0640297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4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640297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正方形/長方形 74"/>
          <p:cNvSpPr/>
          <p:nvPr userDrawn="1"/>
        </p:nvSpPr>
        <p:spPr>
          <a:xfrm>
            <a:off x="10751248" y="55946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4"/>
          <p:cNvSpPr/>
          <p:nvPr userDrawn="1"/>
        </p:nvSpPr>
        <p:spPr>
          <a:xfrm>
            <a:off x="9319880" y="50256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 userDrawn="1"/>
        </p:nvSpPr>
        <p:spPr>
          <a:xfrm>
            <a:off x="9443440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640297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0640297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0751248" y="761716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4"/>
          <p:cNvSpPr/>
          <p:nvPr userDrawn="1"/>
        </p:nvSpPr>
        <p:spPr>
          <a:xfrm>
            <a:off x="9319880" y="704809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 userDrawn="1"/>
        </p:nvSpPr>
        <p:spPr>
          <a:xfrm>
            <a:off x="9443440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7" grpId="0"/>
      <p:bldP spid="3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66" grpId="0" animBg="1"/>
      <p:bldP spid="67" grpId="0"/>
      <p:bldP spid="6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/>
      <p:bldP spid="7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4383388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882867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424295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742438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1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3681774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181253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3541345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040824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6680732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6540303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2892531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4392010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2752102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4251581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5891489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5751060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2813519" y="7390968"/>
            <a:ext cx="328997" cy="329469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300846" y="725053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9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2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71825"/>
            <a:ext cx="9322368" cy="4886325"/>
          </a:xfrm>
          <a:custGeom>
            <a:avLst/>
            <a:gdLst>
              <a:gd name="connsiteX0" fmla="*/ 8026368 w 9322368"/>
              <a:gd name="connsiteY0" fmla="*/ 648000 h 4886325"/>
              <a:gd name="connsiteX1" fmla="*/ 8674368 w 9322368"/>
              <a:gd name="connsiteY1" fmla="*/ 648000 h 4886325"/>
              <a:gd name="connsiteX2" fmla="*/ 8674368 w 9322368"/>
              <a:gd name="connsiteY2" fmla="*/ 1296000 h 4886325"/>
              <a:gd name="connsiteX3" fmla="*/ 8026368 w 9322368"/>
              <a:gd name="connsiteY3" fmla="*/ 1296000 h 4886325"/>
              <a:gd name="connsiteX4" fmla="*/ 8674368 w 9322368"/>
              <a:gd name="connsiteY4" fmla="*/ 0 h 4886325"/>
              <a:gd name="connsiteX5" fmla="*/ 9322368 w 9322368"/>
              <a:gd name="connsiteY5" fmla="*/ 0 h 4886325"/>
              <a:gd name="connsiteX6" fmla="*/ 9322368 w 9322368"/>
              <a:gd name="connsiteY6" fmla="*/ 648000 h 4886325"/>
              <a:gd name="connsiteX7" fmla="*/ 8674368 w 9322368"/>
              <a:gd name="connsiteY7" fmla="*/ 648000 h 4886325"/>
              <a:gd name="connsiteX8" fmla="*/ 0 w 9322368"/>
              <a:gd name="connsiteY8" fmla="*/ 0 h 4886325"/>
              <a:gd name="connsiteX9" fmla="*/ 7378368 w 9322368"/>
              <a:gd name="connsiteY9" fmla="*/ 0 h 4886325"/>
              <a:gd name="connsiteX10" fmla="*/ 8026368 w 9322368"/>
              <a:gd name="connsiteY10" fmla="*/ 0 h 4886325"/>
              <a:gd name="connsiteX11" fmla="*/ 8026368 w 9322368"/>
              <a:gd name="connsiteY11" fmla="*/ 648000 h 4886325"/>
              <a:gd name="connsiteX12" fmla="*/ 7378368 w 9322368"/>
              <a:gd name="connsiteY12" fmla="*/ 648000 h 4886325"/>
              <a:gd name="connsiteX13" fmla="*/ 7378368 w 9322368"/>
              <a:gd name="connsiteY13" fmla="*/ 1296000 h 4886325"/>
              <a:gd name="connsiteX14" fmla="*/ 8026368 w 9322368"/>
              <a:gd name="connsiteY14" fmla="*/ 1296000 h 4886325"/>
              <a:gd name="connsiteX15" fmla="*/ 8026368 w 9322368"/>
              <a:gd name="connsiteY15" fmla="*/ 1944000 h 4886325"/>
              <a:gd name="connsiteX16" fmla="*/ 7378368 w 9322368"/>
              <a:gd name="connsiteY16" fmla="*/ 1944000 h 4886325"/>
              <a:gd name="connsiteX17" fmla="*/ 7378368 w 9322368"/>
              <a:gd name="connsiteY17" fmla="*/ 4886325 h 4886325"/>
              <a:gd name="connsiteX18" fmla="*/ 0 w 9322368"/>
              <a:gd name="connsiteY18" fmla="*/ 4886325 h 48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22368" h="4886325">
                <a:moveTo>
                  <a:pt x="8026368" y="648000"/>
                </a:moveTo>
                <a:lnTo>
                  <a:pt x="8674368" y="648000"/>
                </a:lnTo>
                <a:lnTo>
                  <a:pt x="8674368" y="1296000"/>
                </a:lnTo>
                <a:lnTo>
                  <a:pt x="8026368" y="1296000"/>
                </a:lnTo>
                <a:close/>
                <a:moveTo>
                  <a:pt x="8674368" y="0"/>
                </a:moveTo>
                <a:lnTo>
                  <a:pt x="9322368" y="0"/>
                </a:lnTo>
                <a:lnTo>
                  <a:pt x="9322368" y="648000"/>
                </a:lnTo>
                <a:lnTo>
                  <a:pt x="8674368" y="648000"/>
                </a:lnTo>
                <a:close/>
                <a:moveTo>
                  <a:pt x="0" y="0"/>
                </a:moveTo>
                <a:lnTo>
                  <a:pt x="7378368" y="0"/>
                </a:lnTo>
                <a:lnTo>
                  <a:pt x="8026368" y="0"/>
                </a:lnTo>
                <a:lnTo>
                  <a:pt x="8026368" y="648000"/>
                </a:lnTo>
                <a:lnTo>
                  <a:pt x="7378368" y="648000"/>
                </a:lnTo>
                <a:lnTo>
                  <a:pt x="7378368" y="1296000"/>
                </a:lnTo>
                <a:lnTo>
                  <a:pt x="8026368" y="1296000"/>
                </a:lnTo>
                <a:lnTo>
                  <a:pt x="8026368" y="1944000"/>
                </a:lnTo>
                <a:lnTo>
                  <a:pt x="7378368" y="1944000"/>
                </a:lnTo>
                <a:lnTo>
                  <a:pt x="7378368" y="4886325"/>
                </a:lnTo>
                <a:lnTo>
                  <a:pt x="0" y="48863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3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15" grpId="0" animBg="1"/>
      <p:bldP spid="15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&amp;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8319890" y="5176461"/>
            <a:ext cx="437647" cy="438275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4"/>
          <p:cNvSpPr/>
          <p:nvPr userDrawn="1"/>
        </p:nvSpPr>
        <p:spPr>
          <a:xfrm>
            <a:off x="8319890" y="6147528"/>
            <a:ext cx="437647" cy="438275"/>
          </a:xfrm>
          <a:prstGeom prst="rect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4"/>
          <p:cNvSpPr/>
          <p:nvPr userDrawn="1"/>
        </p:nvSpPr>
        <p:spPr>
          <a:xfrm>
            <a:off x="8310165" y="7118595"/>
            <a:ext cx="437647" cy="438275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899980" y="5022083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899980" y="5993150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899979" y="6964217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7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169858" y="2450473"/>
            <a:ext cx="3378565" cy="3377012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1135084" y="6304855"/>
            <a:ext cx="717550" cy="71857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25"/>
          <p:cNvSpPr>
            <a:spLocks noGrp="1"/>
          </p:cNvSpPr>
          <p:nvPr>
            <p:ph type="pic" sz="quarter" idx="44" hasCustomPrompt="1"/>
          </p:nvPr>
        </p:nvSpPr>
        <p:spPr>
          <a:xfrm>
            <a:off x="1227008" y="639729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4558" y="636815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1135084" y="7212845"/>
            <a:ext cx="717550" cy="71857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25"/>
          <p:cNvSpPr>
            <a:spLocks noGrp="1"/>
          </p:cNvSpPr>
          <p:nvPr>
            <p:ph type="pic" sz="quarter" idx="45" hasCustomPrompt="1"/>
          </p:nvPr>
        </p:nvSpPr>
        <p:spPr>
          <a:xfrm>
            <a:off x="1227008" y="730528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6" hasCustomPrompt="1"/>
          </p:nvPr>
        </p:nvSpPr>
        <p:spPr>
          <a:xfrm>
            <a:off x="1944558" y="727614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1135084" y="8149976"/>
            <a:ext cx="717550" cy="71857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25"/>
          <p:cNvSpPr>
            <a:spLocks noGrp="1"/>
          </p:cNvSpPr>
          <p:nvPr>
            <p:ph type="pic" sz="quarter" idx="47" hasCustomPrompt="1"/>
          </p:nvPr>
        </p:nvSpPr>
        <p:spPr>
          <a:xfrm>
            <a:off x="1227008" y="8242414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1944558" y="8213275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4924210" y="3647411"/>
            <a:ext cx="5781889" cy="1889006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24210" y="2267231"/>
            <a:ext cx="578188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035163" y="346552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4924210" y="2838434"/>
            <a:ext cx="5781889" cy="61048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 userDrawn="1"/>
        </p:nvCxnSpPr>
        <p:spPr>
          <a:xfrm>
            <a:off x="11239577" y="2616868"/>
            <a:ext cx="1" cy="7704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9" idx="4"/>
            <a:endCxn id="44" idx="0"/>
          </p:cNvCxnSpPr>
          <p:nvPr userDrawn="1"/>
        </p:nvCxnSpPr>
        <p:spPr>
          <a:xfrm>
            <a:off x="11239578" y="3772760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4" idx="4"/>
            <a:endCxn id="46" idx="0"/>
          </p:cNvCxnSpPr>
          <p:nvPr userDrawn="1"/>
        </p:nvCxnSpPr>
        <p:spPr>
          <a:xfrm>
            <a:off x="11239578" y="5248983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6" idx="4"/>
          </p:cNvCxnSpPr>
          <p:nvPr userDrawn="1"/>
        </p:nvCxnSpPr>
        <p:spPr>
          <a:xfrm flipH="1">
            <a:off x="11239577" y="6725206"/>
            <a:ext cx="1" cy="109082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涙形 37"/>
          <p:cNvSpPr/>
          <p:nvPr userDrawn="1"/>
        </p:nvSpPr>
        <p:spPr>
          <a:xfrm rot="8100000">
            <a:off x="11030988" y="2353630"/>
            <a:ext cx="417178" cy="417178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 userDrawn="1"/>
        </p:nvSpPr>
        <p:spPr>
          <a:xfrm>
            <a:off x="11046879" y="3387363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 userDrawn="1"/>
        </p:nvSpPr>
        <p:spPr>
          <a:xfrm>
            <a:off x="11046879" y="48635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 userDrawn="1"/>
        </p:nvSpPr>
        <p:spPr>
          <a:xfrm>
            <a:off x="11046879" y="633980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 userDrawn="1"/>
        </p:nvSpPr>
        <p:spPr>
          <a:xfrm>
            <a:off x="11046879" y="781603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1534568" y="2318517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1534567" y="333642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11534568" y="382369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11534567" y="479354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55" hasCustomPrompt="1"/>
          </p:nvPr>
        </p:nvSpPr>
        <p:spPr>
          <a:xfrm>
            <a:off x="11534568" y="528081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56" hasCustomPrompt="1"/>
          </p:nvPr>
        </p:nvSpPr>
        <p:spPr>
          <a:xfrm>
            <a:off x="11534566" y="625066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57" hasCustomPrompt="1"/>
          </p:nvPr>
        </p:nvSpPr>
        <p:spPr>
          <a:xfrm>
            <a:off x="11534567" y="673793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11534565" y="7714164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11534566" y="8201428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4924210" y="5718579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61" hasCustomPrompt="1"/>
          </p:nvPr>
        </p:nvSpPr>
        <p:spPr>
          <a:xfrm>
            <a:off x="4924210" y="6205843"/>
            <a:ext cx="5777098" cy="1143436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62" hasCustomPrompt="1"/>
          </p:nvPr>
        </p:nvSpPr>
        <p:spPr>
          <a:xfrm>
            <a:off x="4924210" y="7475020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63" hasCustomPrompt="1"/>
          </p:nvPr>
        </p:nvSpPr>
        <p:spPr>
          <a:xfrm>
            <a:off x="4924210" y="7962284"/>
            <a:ext cx="5777098" cy="1150651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45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4" grpId="0" animBg="1"/>
      <p:bldP spid="46" grpId="0" animBg="1"/>
      <p:bldP spid="48" grpId="0" animBg="1"/>
      <p:bldP spid="5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22095" y="3821588"/>
            <a:ext cx="13643811" cy="3568017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3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2885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22885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2053809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523643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5067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77705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204736" y="2731688"/>
            <a:ext cx="2888231" cy="2886903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5349916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349916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628084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9576947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576947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0507871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3803978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803978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4734902" y="655590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68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,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34199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484558" y="2119084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11589" y="2119084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38620" y="2119084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165651" y="2119084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161230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388261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615292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934199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0" name="図プレースホルダー 64"/>
          <p:cNvSpPr>
            <a:spLocks noGrp="1"/>
          </p:cNvSpPr>
          <p:nvPr>
            <p:ph type="pic" sz="quarter" idx="54" hasCustomPrompt="1"/>
          </p:nvPr>
        </p:nvSpPr>
        <p:spPr>
          <a:xfrm>
            <a:off x="1484558" y="5859569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64"/>
          <p:cNvSpPr>
            <a:spLocks noGrp="1"/>
          </p:cNvSpPr>
          <p:nvPr>
            <p:ph type="pic" sz="quarter" idx="55" hasCustomPrompt="1"/>
          </p:nvPr>
        </p:nvSpPr>
        <p:spPr>
          <a:xfrm>
            <a:off x="5711589" y="5859569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64"/>
          <p:cNvSpPr>
            <a:spLocks noGrp="1"/>
          </p:cNvSpPr>
          <p:nvPr>
            <p:ph type="pic" sz="quarter" idx="56" hasCustomPrompt="1"/>
          </p:nvPr>
        </p:nvSpPr>
        <p:spPr>
          <a:xfrm>
            <a:off x="9938620" y="5859569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64"/>
          <p:cNvSpPr>
            <a:spLocks noGrp="1"/>
          </p:cNvSpPr>
          <p:nvPr>
            <p:ph type="pic" sz="quarter" idx="57" hasCustomPrompt="1"/>
          </p:nvPr>
        </p:nvSpPr>
        <p:spPr>
          <a:xfrm>
            <a:off x="14165651" y="5859569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5161230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9388261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13615292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6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animBg="1"/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86770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86770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3228304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698138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769988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12701630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6888516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6888516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823005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11890262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11890262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3231796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1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684351"/>
            <a:ext cx="18287642" cy="4413136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 background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684351"/>
            <a:ext cx="8186056" cy="4413136"/>
          </a:xfr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3904343"/>
            <a:ext cx="7104744" cy="285931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6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6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297150 w 18287642"/>
              <a:gd name="connsiteY9" fmla="*/ 0 h 6357136"/>
              <a:gd name="connsiteX10" fmla="*/ 152971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297150" y="0"/>
                </a:lnTo>
                <a:lnTo>
                  <a:pt x="152971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9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06900" y="7289077"/>
            <a:ext cx="8603968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457714 w 18287642"/>
              <a:gd name="connsiteY9" fmla="*/ 0 h 6357136"/>
              <a:gd name="connsiteX10" fmla="*/ 16343642 w 18287642"/>
              <a:gd name="connsiteY10" fmla="*/ 0 h 6357136"/>
              <a:gd name="connsiteX11" fmla="*/ 16991642 w 18287642"/>
              <a:gd name="connsiteY11" fmla="*/ 0 h 6357136"/>
              <a:gd name="connsiteX12" fmla="*/ 18287642 w 18287642"/>
              <a:gd name="connsiteY12" fmla="*/ 0 h 6357136"/>
              <a:gd name="connsiteX13" fmla="*/ 18287642 w 18287642"/>
              <a:gd name="connsiteY13" fmla="*/ 4413136 h 6357136"/>
              <a:gd name="connsiteX14" fmla="*/ 1944001 w 18287642"/>
              <a:gd name="connsiteY14" fmla="*/ 4413136 h 6357136"/>
              <a:gd name="connsiteX15" fmla="*/ 1944001 w 18287642"/>
              <a:gd name="connsiteY15" fmla="*/ 5061136 h 6357136"/>
              <a:gd name="connsiteX16" fmla="*/ 1296001 w 18287642"/>
              <a:gd name="connsiteY16" fmla="*/ 5061136 h 6357136"/>
              <a:gd name="connsiteX17" fmla="*/ 1296001 w 18287642"/>
              <a:gd name="connsiteY17" fmla="*/ 4413136 h 6357136"/>
              <a:gd name="connsiteX18" fmla="*/ 648001 w 18287642"/>
              <a:gd name="connsiteY18" fmla="*/ 4413136 h 6357136"/>
              <a:gd name="connsiteX19" fmla="*/ 648001 w 18287642"/>
              <a:gd name="connsiteY19" fmla="*/ 5061136 h 6357136"/>
              <a:gd name="connsiteX20" fmla="*/ 1 w 18287642"/>
              <a:gd name="connsiteY20" fmla="*/ 5061136 h 6357136"/>
              <a:gd name="connsiteX21" fmla="*/ 1 w 18287642"/>
              <a:gd name="connsiteY21" fmla="*/ 4413136 h 6357136"/>
              <a:gd name="connsiteX22" fmla="*/ 0 w 18287642"/>
              <a:gd name="connsiteY22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457714" y="0"/>
                </a:lnTo>
                <a:lnTo>
                  <a:pt x="16343642" y="0"/>
                </a:lnTo>
                <a:lnTo>
                  <a:pt x="16991642" y="0"/>
                </a:lnTo>
                <a:lnTo>
                  <a:pt x="18287642" y="0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58189" y="2684351"/>
            <a:ext cx="5827868" cy="6357136"/>
          </a:xfr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79031" y="3031958"/>
            <a:ext cx="5086111" cy="566286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79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4344650 w 18287642"/>
              <a:gd name="connsiteY9" fmla="*/ 0 h 6357136"/>
              <a:gd name="connsiteX10" fmla="*/ 143446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4344650" y="0"/>
                </a:lnTo>
                <a:lnTo>
                  <a:pt x="143446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140740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0775" y="6157520"/>
            <a:ext cx="13506449" cy="8824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39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7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093619" y="2684464"/>
            <a:ext cx="6100763" cy="4421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6613389" y="353283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7353301" y="345813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49" hasCustomPrompt="1"/>
          </p:nvPr>
        </p:nvSpPr>
        <p:spPr>
          <a:xfrm>
            <a:off x="1" y="2684462"/>
            <a:ext cx="6093616" cy="442118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29"/>
          <p:cNvSpPr>
            <a:spLocks noGrp="1"/>
          </p:cNvSpPr>
          <p:nvPr>
            <p:ph type="pic" sz="quarter" idx="50" hasCustomPrompt="1"/>
          </p:nvPr>
        </p:nvSpPr>
        <p:spPr>
          <a:xfrm>
            <a:off x="12194027" y="2684462"/>
            <a:ext cx="6093616" cy="44211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51" hasCustomPrompt="1"/>
          </p:nvPr>
        </p:nvSpPr>
        <p:spPr>
          <a:xfrm>
            <a:off x="6613389" y="466866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7353301" y="459396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図プレースホルダー 25"/>
          <p:cNvSpPr>
            <a:spLocks noGrp="1"/>
          </p:cNvSpPr>
          <p:nvPr>
            <p:ph type="pic" sz="quarter" idx="53" hasCustomPrompt="1"/>
          </p:nvPr>
        </p:nvSpPr>
        <p:spPr>
          <a:xfrm>
            <a:off x="6613389" y="580449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7353301" y="572979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1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hone 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88278" y="3776058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388278" y="2786737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388278" y="7001529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388278" y="6012208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43" name="図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03" y="2228602"/>
            <a:ext cx="3583638" cy="7322170"/>
          </a:xfrm>
          <a:prstGeom prst="rect">
            <a:avLst/>
          </a:prstGeom>
          <a:effectLst/>
        </p:spPr>
      </p:pic>
      <p:sp>
        <p:nvSpPr>
          <p:cNvPr id="44" name="図プレースホルダー 2"/>
          <p:cNvSpPr>
            <a:spLocks noGrp="1"/>
          </p:cNvSpPr>
          <p:nvPr>
            <p:ph type="pic" sz="quarter" idx="25" hasCustomPrompt="1"/>
          </p:nvPr>
        </p:nvSpPr>
        <p:spPr>
          <a:xfrm>
            <a:off x="7642859" y="3165437"/>
            <a:ext cx="3055621" cy="54832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5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4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126646" y="1944914"/>
            <a:ext cx="6069156" cy="8340499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68390" y="3776058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168390" y="278673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68390" y="7001529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168390" y="6012208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34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50"/>
                            </p:stCondLst>
                            <p:childTnLst>
                              <p:par>
                                <p:cTn id="7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698914"/>
            <a:ext cx="11887200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3578967"/>
            <a:ext cx="1188720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311352" y="441670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5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8513005" y="2520949"/>
            <a:ext cx="9776571" cy="3957682"/>
          </a:xfrm>
          <a:custGeom>
            <a:avLst/>
            <a:gdLst>
              <a:gd name="connsiteX0" fmla="*/ 0 w 9776571"/>
              <a:gd name="connsiteY0" fmla="*/ 45 h 3957682"/>
              <a:gd name="connsiteX1" fmla="*/ 648000 w 9776571"/>
              <a:gd name="connsiteY1" fmla="*/ 45 h 3957682"/>
              <a:gd name="connsiteX2" fmla="*/ 648000 w 9776571"/>
              <a:gd name="connsiteY2" fmla="*/ 648045 h 3957682"/>
              <a:gd name="connsiteX3" fmla="*/ 1294067 w 9776571"/>
              <a:gd name="connsiteY3" fmla="*/ 648045 h 3957682"/>
              <a:gd name="connsiteX4" fmla="*/ 1294067 w 9776571"/>
              <a:gd name="connsiteY4" fmla="*/ 1296045 h 3957682"/>
              <a:gd name="connsiteX5" fmla="*/ 646067 w 9776571"/>
              <a:gd name="connsiteY5" fmla="*/ 1296045 h 3957682"/>
              <a:gd name="connsiteX6" fmla="*/ 646067 w 9776571"/>
              <a:gd name="connsiteY6" fmla="*/ 648045 h 3957682"/>
              <a:gd name="connsiteX7" fmla="*/ 0 w 9776571"/>
              <a:gd name="connsiteY7" fmla="*/ 648045 h 3957682"/>
              <a:gd name="connsiteX8" fmla="*/ 5685585 w 9776571"/>
              <a:gd name="connsiteY8" fmla="*/ 0 h 3957682"/>
              <a:gd name="connsiteX9" fmla="*/ 9776571 w 9776571"/>
              <a:gd name="connsiteY9" fmla="*/ 0 h 3957682"/>
              <a:gd name="connsiteX10" fmla="*/ 9776571 w 9776571"/>
              <a:gd name="connsiteY10" fmla="*/ 3957638 h 3957682"/>
              <a:gd name="connsiteX11" fmla="*/ 9735449 w 9776571"/>
              <a:gd name="connsiteY11" fmla="*/ 3957638 h 3957682"/>
              <a:gd name="connsiteX12" fmla="*/ 9735449 w 9776571"/>
              <a:gd name="connsiteY12" fmla="*/ 3957682 h 3957682"/>
              <a:gd name="connsiteX13" fmla="*/ 1942067 w 9776571"/>
              <a:gd name="connsiteY13" fmla="*/ 3957682 h 3957682"/>
              <a:gd name="connsiteX14" fmla="*/ 1942067 w 9776571"/>
              <a:gd name="connsiteY14" fmla="*/ 1944045 h 3957682"/>
              <a:gd name="connsiteX15" fmla="*/ 1294067 w 9776571"/>
              <a:gd name="connsiteY15" fmla="*/ 1944045 h 3957682"/>
              <a:gd name="connsiteX16" fmla="*/ 1294067 w 9776571"/>
              <a:gd name="connsiteY16" fmla="*/ 1296045 h 3957682"/>
              <a:gd name="connsiteX17" fmla="*/ 1942067 w 9776571"/>
              <a:gd name="connsiteY17" fmla="*/ 1296045 h 3957682"/>
              <a:gd name="connsiteX18" fmla="*/ 1942067 w 9776571"/>
              <a:gd name="connsiteY18" fmla="*/ 648045 h 3957682"/>
              <a:gd name="connsiteX19" fmla="*/ 1294067 w 9776571"/>
              <a:gd name="connsiteY19" fmla="*/ 648045 h 3957682"/>
              <a:gd name="connsiteX20" fmla="*/ 1294067 w 9776571"/>
              <a:gd name="connsiteY20" fmla="*/ 45 h 3957682"/>
              <a:gd name="connsiteX21" fmla="*/ 1942067 w 9776571"/>
              <a:gd name="connsiteY21" fmla="*/ 45 h 3957682"/>
              <a:gd name="connsiteX22" fmla="*/ 5685585 w 9776571"/>
              <a:gd name="connsiteY22" fmla="*/ 45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1" h="3957682">
                <a:moveTo>
                  <a:pt x="0" y="45"/>
                </a:moveTo>
                <a:lnTo>
                  <a:pt x="648000" y="45"/>
                </a:lnTo>
                <a:lnTo>
                  <a:pt x="648000" y="648045"/>
                </a:lnTo>
                <a:lnTo>
                  <a:pt x="1294067" y="648045"/>
                </a:lnTo>
                <a:lnTo>
                  <a:pt x="1294067" y="1296045"/>
                </a:lnTo>
                <a:lnTo>
                  <a:pt x="646067" y="1296045"/>
                </a:lnTo>
                <a:lnTo>
                  <a:pt x="646067" y="648045"/>
                </a:lnTo>
                <a:lnTo>
                  <a:pt x="0" y="648045"/>
                </a:lnTo>
                <a:close/>
                <a:moveTo>
                  <a:pt x="5685585" y="0"/>
                </a:moveTo>
                <a:lnTo>
                  <a:pt x="9776571" y="0"/>
                </a:lnTo>
                <a:lnTo>
                  <a:pt x="9776571" y="3957638"/>
                </a:lnTo>
                <a:lnTo>
                  <a:pt x="9735449" y="3957638"/>
                </a:lnTo>
                <a:lnTo>
                  <a:pt x="9735449" y="3957682"/>
                </a:lnTo>
                <a:lnTo>
                  <a:pt x="1942067" y="3957682"/>
                </a:lnTo>
                <a:lnTo>
                  <a:pt x="1942067" y="1944045"/>
                </a:lnTo>
                <a:lnTo>
                  <a:pt x="1294067" y="1944045"/>
                </a:lnTo>
                <a:lnTo>
                  <a:pt x="1294067" y="1296045"/>
                </a:lnTo>
                <a:lnTo>
                  <a:pt x="1942067" y="1296045"/>
                </a:lnTo>
                <a:lnTo>
                  <a:pt x="1942067" y="648045"/>
                </a:lnTo>
                <a:lnTo>
                  <a:pt x="1294067" y="648045"/>
                </a:lnTo>
                <a:lnTo>
                  <a:pt x="1294067" y="45"/>
                </a:lnTo>
                <a:lnTo>
                  <a:pt x="1942067" y="45"/>
                </a:lnTo>
                <a:lnTo>
                  <a:pt x="5685585" y="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                     Insert an image</a:t>
            </a:r>
            <a:endParaRPr kumimoji="1" lang="ja-JP" altLang="en-US" dirty="0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520949"/>
            <a:ext cx="9776572" cy="3957682"/>
          </a:xfrm>
          <a:custGeom>
            <a:avLst/>
            <a:gdLst>
              <a:gd name="connsiteX0" fmla="*/ 9128572 w 9776572"/>
              <a:gd name="connsiteY0" fmla="*/ 3309682 h 3957682"/>
              <a:gd name="connsiteX1" fmla="*/ 9776572 w 9776572"/>
              <a:gd name="connsiteY1" fmla="*/ 3309682 h 3957682"/>
              <a:gd name="connsiteX2" fmla="*/ 9776572 w 9776572"/>
              <a:gd name="connsiteY2" fmla="*/ 3957682 h 3957682"/>
              <a:gd name="connsiteX3" fmla="*/ 9128572 w 9776572"/>
              <a:gd name="connsiteY3" fmla="*/ 3957682 h 3957682"/>
              <a:gd name="connsiteX4" fmla="*/ 8480572 w 9776572"/>
              <a:gd name="connsiteY4" fmla="*/ 2661682 h 3957682"/>
              <a:gd name="connsiteX5" fmla="*/ 9128572 w 9776572"/>
              <a:gd name="connsiteY5" fmla="*/ 2661682 h 3957682"/>
              <a:gd name="connsiteX6" fmla="*/ 9128572 w 9776572"/>
              <a:gd name="connsiteY6" fmla="*/ 3309682 h 3957682"/>
              <a:gd name="connsiteX7" fmla="*/ 8480572 w 9776572"/>
              <a:gd name="connsiteY7" fmla="*/ 3309682 h 3957682"/>
              <a:gd name="connsiteX8" fmla="*/ 0 w 9776572"/>
              <a:gd name="connsiteY8" fmla="*/ 0 h 3957682"/>
              <a:gd name="connsiteX9" fmla="*/ 4090987 w 9776572"/>
              <a:gd name="connsiteY9" fmla="*/ 0 h 3957682"/>
              <a:gd name="connsiteX10" fmla="*/ 4090987 w 9776572"/>
              <a:gd name="connsiteY10" fmla="*/ 45 h 3957682"/>
              <a:gd name="connsiteX11" fmla="*/ 7832572 w 9776572"/>
              <a:gd name="connsiteY11" fmla="*/ 45 h 3957682"/>
              <a:gd name="connsiteX12" fmla="*/ 7832572 w 9776572"/>
              <a:gd name="connsiteY12" fmla="*/ 2012050 h 3957682"/>
              <a:gd name="connsiteX13" fmla="*/ 8480572 w 9776572"/>
              <a:gd name="connsiteY13" fmla="*/ 2012050 h 3957682"/>
              <a:gd name="connsiteX14" fmla="*/ 8480572 w 9776572"/>
              <a:gd name="connsiteY14" fmla="*/ 2660050 h 3957682"/>
              <a:gd name="connsiteX15" fmla="*/ 7832572 w 9776572"/>
              <a:gd name="connsiteY15" fmla="*/ 2660050 h 3957682"/>
              <a:gd name="connsiteX16" fmla="*/ 7832572 w 9776572"/>
              <a:gd name="connsiteY16" fmla="*/ 3309682 h 3957682"/>
              <a:gd name="connsiteX17" fmla="*/ 8480572 w 9776572"/>
              <a:gd name="connsiteY17" fmla="*/ 3309682 h 3957682"/>
              <a:gd name="connsiteX18" fmla="*/ 8480572 w 9776572"/>
              <a:gd name="connsiteY18" fmla="*/ 3957682 h 3957682"/>
              <a:gd name="connsiteX19" fmla="*/ 7832572 w 9776572"/>
              <a:gd name="connsiteY19" fmla="*/ 3957682 h 3957682"/>
              <a:gd name="connsiteX20" fmla="*/ 39189 w 9776572"/>
              <a:gd name="connsiteY20" fmla="*/ 3957682 h 3957682"/>
              <a:gd name="connsiteX21" fmla="*/ 39189 w 9776572"/>
              <a:gd name="connsiteY21" fmla="*/ 3957638 h 3957682"/>
              <a:gd name="connsiteX22" fmla="*/ 0 w 9776572"/>
              <a:gd name="connsiteY22" fmla="*/ 3957638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2" h="3957682">
                <a:moveTo>
                  <a:pt x="9128572" y="3309682"/>
                </a:moveTo>
                <a:lnTo>
                  <a:pt x="9776572" y="3309682"/>
                </a:lnTo>
                <a:lnTo>
                  <a:pt x="9776572" y="3957682"/>
                </a:lnTo>
                <a:lnTo>
                  <a:pt x="9128572" y="3957682"/>
                </a:lnTo>
                <a:close/>
                <a:moveTo>
                  <a:pt x="8480572" y="2661682"/>
                </a:moveTo>
                <a:lnTo>
                  <a:pt x="9128572" y="2661682"/>
                </a:lnTo>
                <a:lnTo>
                  <a:pt x="9128572" y="3309682"/>
                </a:lnTo>
                <a:lnTo>
                  <a:pt x="8480572" y="3309682"/>
                </a:lnTo>
                <a:close/>
                <a:moveTo>
                  <a:pt x="0" y="0"/>
                </a:moveTo>
                <a:lnTo>
                  <a:pt x="4090987" y="0"/>
                </a:lnTo>
                <a:lnTo>
                  <a:pt x="4090987" y="45"/>
                </a:lnTo>
                <a:lnTo>
                  <a:pt x="7832572" y="45"/>
                </a:lnTo>
                <a:lnTo>
                  <a:pt x="7832572" y="2012050"/>
                </a:lnTo>
                <a:lnTo>
                  <a:pt x="8480572" y="2012050"/>
                </a:lnTo>
                <a:lnTo>
                  <a:pt x="8480572" y="2660050"/>
                </a:lnTo>
                <a:lnTo>
                  <a:pt x="7832572" y="2660050"/>
                </a:lnTo>
                <a:lnTo>
                  <a:pt x="7832572" y="3309682"/>
                </a:lnTo>
                <a:lnTo>
                  <a:pt x="8480572" y="3309682"/>
                </a:lnTo>
                <a:lnTo>
                  <a:pt x="8480572" y="3957682"/>
                </a:lnTo>
                <a:lnTo>
                  <a:pt x="7832572" y="3957682"/>
                </a:lnTo>
                <a:lnTo>
                  <a:pt x="39189" y="3957682"/>
                </a:lnTo>
                <a:lnTo>
                  <a:pt x="39189" y="3957638"/>
                </a:lnTo>
                <a:lnTo>
                  <a:pt x="0" y="39576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5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351485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456909" y="741881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408210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408210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513634" y="7418818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4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7900" y="3646421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57900" y="2705226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163324" y="342226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857481" y="2578957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6057900" y="7054075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6057900" y="6112880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163324" y="6829920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2857481" y="5986611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4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13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Mobo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895601"/>
            <a:ext cx="18287642" cy="6359589"/>
          </a:xfrm>
          <a:custGeom>
            <a:avLst/>
            <a:gdLst>
              <a:gd name="connsiteX0" fmla="*/ 1 w 18287642"/>
              <a:gd name="connsiteY0" fmla="*/ 5711589 h 6359589"/>
              <a:gd name="connsiteX1" fmla="*/ 648001 w 18287642"/>
              <a:gd name="connsiteY1" fmla="*/ 5711589 h 6359589"/>
              <a:gd name="connsiteX2" fmla="*/ 648001 w 18287642"/>
              <a:gd name="connsiteY2" fmla="*/ 6359589 h 6359589"/>
              <a:gd name="connsiteX3" fmla="*/ 1 w 18287642"/>
              <a:gd name="connsiteY3" fmla="*/ 6359589 h 6359589"/>
              <a:gd name="connsiteX4" fmla="*/ 648001 w 18287642"/>
              <a:gd name="connsiteY4" fmla="*/ 5063589 h 6359589"/>
              <a:gd name="connsiteX5" fmla="*/ 1296001 w 18287642"/>
              <a:gd name="connsiteY5" fmla="*/ 5063589 h 6359589"/>
              <a:gd name="connsiteX6" fmla="*/ 1296001 w 18287642"/>
              <a:gd name="connsiteY6" fmla="*/ 5711589 h 6359589"/>
              <a:gd name="connsiteX7" fmla="*/ 648001 w 18287642"/>
              <a:gd name="connsiteY7" fmla="*/ 5711589 h 6359589"/>
              <a:gd name="connsiteX8" fmla="*/ 16343642 w 18287642"/>
              <a:gd name="connsiteY8" fmla="*/ 0 h 6359589"/>
              <a:gd name="connsiteX9" fmla="*/ 16991642 w 18287642"/>
              <a:gd name="connsiteY9" fmla="*/ 0 h 6359589"/>
              <a:gd name="connsiteX10" fmla="*/ 16991642 w 18287642"/>
              <a:gd name="connsiteY10" fmla="*/ 2453 h 6359589"/>
              <a:gd name="connsiteX11" fmla="*/ 18287642 w 18287642"/>
              <a:gd name="connsiteY11" fmla="*/ 2453 h 6359589"/>
              <a:gd name="connsiteX12" fmla="*/ 18287642 w 18287642"/>
              <a:gd name="connsiteY12" fmla="*/ 4415589 h 6359589"/>
              <a:gd name="connsiteX13" fmla="*/ 1944001 w 18287642"/>
              <a:gd name="connsiteY13" fmla="*/ 4415589 h 6359589"/>
              <a:gd name="connsiteX14" fmla="*/ 1944001 w 18287642"/>
              <a:gd name="connsiteY14" fmla="*/ 5063589 h 6359589"/>
              <a:gd name="connsiteX15" fmla="*/ 1296001 w 18287642"/>
              <a:gd name="connsiteY15" fmla="*/ 5063589 h 6359589"/>
              <a:gd name="connsiteX16" fmla="*/ 1296001 w 18287642"/>
              <a:gd name="connsiteY16" fmla="*/ 4415589 h 6359589"/>
              <a:gd name="connsiteX17" fmla="*/ 648001 w 18287642"/>
              <a:gd name="connsiteY17" fmla="*/ 4415589 h 6359589"/>
              <a:gd name="connsiteX18" fmla="*/ 648001 w 18287642"/>
              <a:gd name="connsiteY18" fmla="*/ 5063589 h 6359589"/>
              <a:gd name="connsiteX19" fmla="*/ 1 w 18287642"/>
              <a:gd name="connsiteY19" fmla="*/ 5063589 h 6359589"/>
              <a:gd name="connsiteX20" fmla="*/ 1 w 18287642"/>
              <a:gd name="connsiteY20" fmla="*/ 4415589 h 6359589"/>
              <a:gd name="connsiteX21" fmla="*/ 0 w 18287642"/>
              <a:gd name="connsiteY21" fmla="*/ 4415589 h 6359589"/>
              <a:gd name="connsiteX22" fmla="*/ 0 w 18287642"/>
              <a:gd name="connsiteY22" fmla="*/ 2453 h 6359589"/>
              <a:gd name="connsiteX23" fmla="*/ 16343642 w 18287642"/>
              <a:gd name="connsiteY23" fmla="*/ 2453 h 63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287642" h="6359589">
                <a:moveTo>
                  <a:pt x="1" y="5711589"/>
                </a:moveTo>
                <a:lnTo>
                  <a:pt x="648001" y="5711589"/>
                </a:lnTo>
                <a:lnTo>
                  <a:pt x="648001" y="6359589"/>
                </a:lnTo>
                <a:lnTo>
                  <a:pt x="1" y="6359589"/>
                </a:lnTo>
                <a:close/>
                <a:moveTo>
                  <a:pt x="648001" y="5063589"/>
                </a:moveTo>
                <a:lnTo>
                  <a:pt x="1296001" y="5063589"/>
                </a:lnTo>
                <a:lnTo>
                  <a:pt x="1296001" y="5711589"/>
                </a:lnTo>
                <a:lnTo>
                  <a:pt x="648001" y="5711589"/>
                </a:lnTo>
                <a:close/>
                <a:moveTo>
                  <a:pt x="16343642" y="0"/>
                </a:moveTo>
                <a:lnTo>
                  <a:pt x="16991642" y="0"/>
                </a:lnTo>
                <a:lnTo>
                  <a:pt x="16991642" y="2453"/>
                </a:lnTo>
                <a:lnTo>
                  <a:pt x="18287642" y="2453"/>
                </a:lnTo>
                <a:lnTo>
                  <a:pt x="18287642" y="4415589"/>
                </a:lnTo>
                <a:lnTo>
                  <a:pt x="1944001" y="4415589"/>
                </a:lnTo>
                <a:lnTo>
                  <a:pt x="1944001" y="5063589"/>
                </a:lnTo>
                <a:lnTo>
                  <a:pt x="1296001" y="5063589"/>
                </a:lnTo>
                <a:lnTo>
                  <a:pt x="1296001" y="4415589"/>
                </a:lnTo>
                <a:lnTo>
                  <a:pt x="648001" y="4415589"/>
                </a:lnTo>
                <a:lnTo>
                  <a:pt x="648001" y="5063589"/>
                </a:lnTo>
                <a:lnTo>
                  <a:pt x="1" y="5063589"/>
                </a:lnTo>
                <a:lnTo>
                  <a:pt x="1" y="4415589"/>
                </a:lnTo>
                <a:lnTo>
                  <a:pt x="0" y="4415589"/>
                </a:lnTo>
                <a:lnTo>
                  <a:pt x="0" y="2453"/>
                </a:lnTo>
                <a:lnTo>
                  <a:pt x="16343642" y="24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Insert a wide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87520" y="7535560"/>
            <a:ext cx="11896024" cy="1719629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358977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3011286" y="1878795"/>
            <a:ext cx="3758481" cy="5440643"/>
          </a:xfrm>
          <a:blipFill>
            <a:blip r:embed="rId2"/>
            <a:srcRect/>
            <a:stretch>
              <a:fillRect t="-2" b="-41147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3289579" y="2858733"/>
            <a:ext cx="3201895" cy="44609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6390747"/>
            <a:ext cx="8363858" cy="88248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7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, Capti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8" hasCustomPrompt="1"/>
          </p:nvPr>
        </p:nvSpPr>
        <p:spPr>
          <a:xfrm>
            <a:off x="677134" y="2244696"/>
            <a:ext cx="3178175" cy="509587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24" hasCustomPrompt="1"/>
          </p:nvPr>
        </p:nvSpPr>
        <p:spPr>
          <a:xfrm>
            <a:off x="7559425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7" name="図プレースホルダー 11"/>
          <p:cNvSpPr>
            <a:spLocks noGrp="1"/>
          </p:cNvSpPr>
          <p:nvPr>
            <p:ph type="pic" sz="quarter" idx="27" hasCustomPrompt="1"/>
          </p:nvPr>
        </p:nvSpPr>
        <p:spPr>
          <a:xfrm>
            <a:off x="11000457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0" name="図プレースホルダー 11"/>
          <p:cNvSpPr>
            <a:spLocks noGrp="1"/>
          </p:cNvSpPr>
          <p:nvPr>
            <p:ph type="pic" sz="quarter" idx="30" hasCustomPrompt="1"/>
          </p:nvPr>
        </p:nvSpPr>
        <p:spPr>
          <a:xfrm>
            <a:off x="14441489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11"/>
          <p:cNvSpPr>
            <a:spLocks noGrp="1"/>
          </p:cNvSpPr>
          <p:nvPr>
            <p:ph type="pic" sz="quarter" idx="21" hasCustomPrompt="1"/>
          </p:nvPr>
        </p:nvSpPr>
        <p:spPr>
          <a:xfrm>
            <a:off x="4118393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4117939" y="6593539"/>
            <a:ext cx="3178629" cy="747032"/>
          </a:xfrm>
          <a:solidFill>
            <a:schemeClr val="accent2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58971" y="6593539"/>
            <a:ext cx="3178629" cy="747032"/>
          </a:xfrm>
          <a:solidFill>
            <a:schemeClr val="accent3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00003" y="6593539"/>
            <a:ext cx="3178629" cy="747032"/>
          </a:xfrm>
          <a:solidFill>
            <a:schemeClr val="accent4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4441035" y="6593539"/>
            <a:ext cx="3178629" cy="747032"/>
          </a:xfrm>
          <a:solidFill>
            <a:schemeClr val="accent5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907" y="6593539"/>
            <a:ext cx="3178629" cy="747032"/>
          </a:xfrm>
          <a:solidFill>
            <a:schemeClr val="accent1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/>
      <p:bldP spid="37" grpId="0"/>
      <p:bldP spid="40" grpId="0"/>
      <p:bldP spid="31" grpId="0"/>
      <p:bldP spid="30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/>
          <p:cNvSpPr/>
          <p:nvPr userDrawn="1"/>
        </p:nvSpPr>
        <p:spPr>
          <a:xfrm>
            <a:off x="12579336" y="2185597"/>
            <a:ext cx="5364000" cy="3420000"/>
          </a:xfrm>
          <a:custGeom>
            <a:avLst/>
            <a:gdLst>
              <a:gd name="connsiteX0" fmla="*/ 4068000 w 5364000"/>
              <a:gd name="connsiteY0" fmla="*/ 648000 h 3420000"/>
              <a:gd name="connsiteX1" fmla="*/ 4716000 w 5364000"/>
              <a:gd name="connsiteY1" fmla="*/ 648000 h 3420000"/>
              <a:gd name="connsiteX2" fmla="*/ 4716000 w 5364000"/>
              <a:gd name="connsiteY2" fmla="*/ 1296000 h 3420000"/>
              <a:gd name="connsiteX3" fmla="*/ 4068000 w 5364000"/>
              <a:gd name="connsiteY3" fmla="*/ 1296000 h 3420000"/>
              <a:gd name="connsiteX4" fmla="*/ 4716000 w 5364000"/>
              <a:gd name="connsiteY4" fmla="*/ 0 h 3420000"/>
              <a:gd name="connsiteX5" fmla="*/ 5364000 w 5364000"/>
              <a:gd name="connsiteY5" fmla="*/ 0 h 3420000"/>
              <a:gd name="connsiteX6" fmla="*/ 5364000 w 5364000"/>
              <a:gd name="connsiteY6" fmla="*/ 648000 h 3420000"/>
              <a:gd name="connsiteX7" fmla="*/ 4716000 w 5364000"/>
              <a:gd name="connsiteY7" fmla="*/ 648000 h 3420000"/>
              <a:gd name="connsiteX8" fmla="*/ 0 w 5364000"/>
              <a:gd name="connsiteY8" fmla="*/ 0 h 3420000"/>
              <a:gd name="connsiteX9" fmla="*/ 3420000 w 5364000"/>
              <a:gd name="connsiteY9" fmla="*/ 0 h 3420000"/>
              <a:gd name="connsiteX10" fmla="*/ 4068000 w 5364000"/>
              <a:gd name="connsiteY10" fmla="*/ 0 h 3420000"/>
              <a:gd name="connsiteX11" fmla="*/ 4068000 w 5364000"/>
              <a:gd name="connsiteY11" fmla="*/ 648000 h 3420000"/>
              <a:gd name="connsiteX12" fmla="*/ 3420000 w 5364000"/>
              <a:gd name="connsiteY12" fmla="*/ 648000 h 3420000"/>
              <a:gd name="connsiteX13" fmla="*/ 3420000 w 5364000"/>
              <a:gd name="connsiteY13" fmla="*/ 1296000 h 3420000"/>
              <a:gd name="connsiteX14" fmla="*/ 4068000 w 5364000"/>
              <a:gd name="connsiteY14" fmla="*/ 1296000 h 3420000"/>
              <a:gd name="connsiteX15" fmla="*/ 4068000 w 5364000"/>
              <a:gd name="connsiteY15" fmla="*/ 1944000 h 3420000"/>
              <a:gd name="connsiteX16" fmla="*/ 3420000 w 5364000"/>
              <a:gd name="connsiteY16" fmla="*/ 1944000 h 3420000"/>
              <a:gd name="connsiteX17" fmla="*/ 3420000 w 5364000"/>
              <a:gd name="connsiteY17" fmla="*/ 3420000 h 3420000"/>
              <a:gd name="connsiteX18" fmla="*/ 0 w 5364000"/>
              <a:gd name="connsiteY1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4068000" y="648000"/>
                </a:moveTo>
                <a:lnTo>
                  <a:pt x="4716000" y="648000"/>
                </a:lnTo>
                <a:lnTo>
                  <a:pt x="4716000" y="1296000"/>
                </a:lnTo>
                <a:lnTo>
                  <a:pt x="4068000" y="1296000"/>
                </a:lnTo>
                <a:close/>
                <a:moveTo>
                  <a:pt x="4716000" y="0"/>
                </a:moveTo>
                <a:lnTo>
                  <a:pt x="5364000" y="0"/>
                </a:lnTo>
                <a:lnTo>
                  <a:pt x="5364000" y="648000"/>
                </a:lnTo>
                <a:lnTo>
                  <a:pt x="4716000" y="648000"/>
                </a:lnTo>
                <a:close/>
                <a:moveTo>
                  <a:pt x="0" y="0"/>
                </a:moveTo>
                <a:lnTo>
                  <a:pt x="3420000" y="0"/>
                </a:lnTo>
                <a:lnTo>
                  <a:pt x="4068000" y="0"/>
                </a:lnTo>
                <a:lnTo>
                  <a:pt x="4068000" y="648000"/>
                </a:lnTo>
                <a:lnTo>
                  <a:pt x="3420000" y="648000"/>
                </a:lnTo>
                <a:lnTo>
                  <a:pt x="3420000" y="1296000"/>
                </a:lnTo>
                <a:lnTo>
                  <a:pt x="4068000" y="1296000"/>
                </a:lnTo>
                <a:lnTo>
                  <a:pt x="4068000" y="1944000"/>
                </a:lnTo>
                <a:lnTo>
                  <a:pt x="3420000" y="1944000"/>
                </a:lnTo>
                <a:lnTo>
                  <a:pt x="3420000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6" name="フリーフォーム 55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915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9159336" y="5605597"/>
            <a:ext cx="3420000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5" hasCustomPrompt="1"/>
          </p:nvPr>
        </p:nvSpPr>
        <p:spPr>
          <a:xfrm>
            <a:off x="1226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882017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415462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68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  <p:bldP spid="29" grpId="0" animBg="1"/>
      <p:bldP spid="56" grpId="0" animBg="1"/>
      <p:bldP spid="25" grpId="0" animBg="1"/>
      <p:bldP spid="35" grpId="0" animBg="1"/>
      <p:bldP spid="38" grpId="0" animBg="1"/>
      <p:bldP spid="42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&amp; Descriptions + 1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リーフォーム 18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9159875" y="2185329"/>
            <a:ext cx="8782949" cy="6839609"/>
          </a:xfrm>
          <a:custGeom>
            <a:avLst/>
            <a:gdLst>
              <a:gd name="connsiteX0" fmla="*/ 7486950 w 8782949"/>
              <a:gd name="connsiteY0" fmla="*/ 648000 h 6839609"/>
              <a:gd name="connsiteX1" fmla="*/ 8134949 w 8782949"/>
              <a:gd name="connsiteY1" fmla="*/ 648000 h 6839609"/>
              <a:gd name="connsiteX2" fmla="*/ 8134949 w 8782949"/>
              <a:gd name="connsiteY2" fmla="*/ 1296000 h 6839609"/>
              <a:gd name="connsiteX3" fmla="*/ 7486950 w 8782949"/>
              <a:gd name="connsiteY3" fmla="*/ 1296000 h 6839609"/>
              <a:gd name="connsiteX4" fmla="*/ 8134949 w 8782949"/>
              <a:gd name="connsiteY4" fmla="*/ 0 h 6839609"/>
              <a:gd name="connsiteX5" fmla="*/ 8782949 w 8782949"/>
              <a:gd name="connsiteY5" fmla="*/ 0 h 6839609"/>
              <a:gd name="connsiteX6" fmla="*/ 8782949 w 8782949"/>
              <a:gd name="connsiteY6" fmla="*/ 648000 h 6839609"/>
              <a:gd name="connsiteX7" fmla="*/ 8134949 w 8782949"/>
              <a:gd name="connsiteY7" fmla="*/ 648000 h 6839609"/>
              <a:gd name="connsiteX8" fmla="*/ 6838950 w 8782949"/>
              <a:gd name="connsiteY8" fmla="*/ 0 h 6839609"/>
              <a:gd name="connsiteX9" fmla="*/ 7486950 w 8782949"/>
              <a:gd name="connsiteY9" fmla="*/ 0 h 6839609"/>
              <a:gd name="connsiteX10" fmla="*/ 7486950 w 8782949"/>
              <a:gd name="connsiteY10" fmla="*/ 648000 h 6839609"/>
              <a:gd name="connsiteX11" fmla="*/ 6838950 w 8782949"/>
              <a:gd name="connsiteY11" fmla="*/ 648000 h 6839609"/>
              <a:gd name="connsiteX12" fmla="*/ 6838950 w 8782949"/>
              <a:gd name="connsiteY12" fmla="*/ 1296000 h 6839609"/>
              <a:gd name="connsiteX13" fmla="*/ 7486950 w 8782949"/>
              <a:gd name="connsiteY13" fmla="*/ 1296000 h 6839609"/>
              <a:gd name="connsiteX14" fmla="*/ 7486950 w 8782949"/>
              <a:gd name="connsiteY14" fmla="*/ 1944000 h 6839609"/>
              <a:gd name="connsiteX15" fmla="*/ 6838950 w 8782949"/>
              <a:gd name="connsiteY15" fmla="*/ 1944000 h 6839609"/>
              <a:gd name="connsiteX16" fmla="*/ 6838950 w 8782949"/>
              <a:gd name="connsiteY16" fmla="*/ 6839609 h 6839609"/>
              <a:gd name="connsiteX17" fmla="*/ 0 w 8782949"/>
              <a:gd name="connsiteY17" fmla="*/ 6839609 h 6839609"/>
              <a:gd name="connsiteX18" fmla="*/ 0 w 8782949"/>
              <a:gd name="connsiteY18" fmla="*/ 659 h 6839609"/>
              <a:gd name="connsiteX19" fmla="*/ 6838950 w 8782949"/>
              <a:gd name="connsiteY19" fmla="*/ 659 h 68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2949" h="6839609">
                <a:moveTo>
                  <a:pt x="7486950" y="648000"/>
                </a:moveTo>
                <a:lnTo>
                  <a:pt x="8134949" y="648000"/>
                </a:lnTo>
                <a:lnTo>
                  <a:pt x="8134949" y="1296000"/>
                </a:lnTo>
                <a:lnTo>
                  <a:pt x="7486950" y="1296000"/>
                </a:lnTo>
                <a:close/>
                <a:moveTo>
                  <a:pt x="8134949" y="0"/>
                </a:moveTo>
                <a:lnTo>
                  <a:pt x="8782949" y="0"/>
                </a:lnTo>
                <a:lnTo>
                  <a:pt x="8782949" y="648000"/>
                </a:lnTo>
                <a:lnTo>
                  <a:pt x="8134949" y="648000"/>
                </a:lnTo>
                <a:close/>
                <a:moveTo>
                  <a:pt x="6838950" y="0"/>
                </a:moveTo>
                <a:lnTo>
                  <a:pt x="7486950" y="0"/>
                </a:lnTo>
                <a:lnTo>
                  <a:pt x="7486950" y="648000"/>
                </a:lnTo>
                <a:lnTo>
                  <a:pt x="6838950" y="648000"/>
                </a:lnTo>
                <a:lnTo>
                  <a:pt x="6838950" y="1296000"/>
                </a:lnTo>
                <a:lnTo>
                  <a:pt x="7486950" y="1296000"/>
                </a:lnTo>
                <a:lnTo>
                  <a:pt x="7486950" y="1944000"/>
                </a:lnTo>
                <a:lnTo>
                  <a:pt x="6838950" y="1944000"/>
                </a:lnTo>
                <a:lnTo>
                  <a:pt x="6838950" y="6839609"/>
                </a:lnTo>
                <a:lnTo>
                  <a:pt x="0" y="6839609"/>
                </a:lnTo>
                <a:lnTo>
                  <a:pt x="0" y="659"/>
                </a:lnTo>
                <a:lnTo>
                  <a:pt x="6838950" y="65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21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9" grpId="0" animBg="1"/>
      <p:bldP spid="25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7395028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7395027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057648" y="7738943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57648" y="6885536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163071" y="760257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3767" y="7717604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73767" y="6864197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297029" y="75812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2057648" y="5507500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2057648" y="4654093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12163071" y="537113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73767" y="5486161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73767" y="4632754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4297029" y="5349794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057648" y="3250892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057648" y="2397485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163071" y="3114525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673767" y="3250892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73767" y="2397485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4297029" y="3114525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endCxn id="23" idx="1"/>
          </p:cNvCxnSpPr>
          <p:nvPr userDrawn="1"/>
        </p:nvCxnSpPr>
        <p:spPr>
          <a:xfrm flipV="1">
            <a:off x="11180893" y="7259052"/>
            <a:ext cx="876755" cy="521405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6" idx="3"/>
          </p:cNvCxnSpPr>
          <p:nvPr userDrawn="1"/>
        </p:nvCxnSpPr>
        <p:spPr>
          <a:xfrm flipV="1">
            <a:off x="6230351" y="7046287"/>
            <a:ext cx="732789" cy="19142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9"/>
          <p:cNvCxnSpPr>
            <a:stCxn id="54" idx="2"/>
            <a:endCxn id="42" idx="3"/>
          </p:cNvCxnSpPr>
          <p:nvPr userDrawn="1"/>
        </p:nvCxnSpPr>
        <p:spPr>
          <a:xfrm rot="10800000">
            <a:off x="6230352" y="5006271"/>
            <a:ext cx="732789" cy="42615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9"/>
          <p:cNvCxnSpPr>
            <a:stCxn id="51" idx="3"/>
            <a:endCxn id="56" idx="2"/>
          </p:cNvCxnSpPr>
          <p:nvPr userDrawn="1"/>
        </p:nvCxnSpPr>
        <p:spPr>
          <a:xfrm>
            <a:off x="6230351" y="2771001"/>
            <a:ext cx="732789" cy="104757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9"/>
          <p:cNvCxnSpPr>
            <a:stCxn id="53" idx="6"/>
            <a:endCxn id="32" idx="1"/>
          </p:cNvCxnSpPr>
          <p:nvPr userDrawn="1"/>
        </p:nvCxnSpPr>
        <p:spPr>
          <a:xfrm flipV="1">
            <a:off x="11180893" y="5027609"/>
            <a:ext cx="876755" cy="1165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9"/>
          <p:cNvCxnSpPr>
            <a:stCxn id="55" idx="6"/>
            <a:endCxn id="45" idx="1"/>
          </p:cNvCxnSpPr>
          <p:nvPr userDrawn="1"/>
        </p:nvCxnSpPr>
        <p:spPr>
          <a:xfrm flipV="1">
            <a:off x="11180893" y="2771001"/>
            <a:ext cx="876755" cy="183448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 userDrawn="1"/>
        </p:nvSpPr>
        <p:spPr>
          <a:xfrm>
            <a:off x="6963140" y="6902325"/>
            <a:ext cx="287924" cy="28792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 userDrawn="1"/>
        </p:nvSpPr>
        <p:spPr>
          <a:xfrm>
            <a:off x="10892969" y="6049009"/>
            <a:ext cx="287924" cy="28792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/>
          <p:nvPr userDrawn="1"/>
        </p:nvSpPr>
        <p:spPr>
          <a:xfrm>
            <a:off x="6963140" y="5288467"/>
            <a:ext cx="287924" cy="287924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 userDrawn="1"/>
        </p:nvSpPr>
        <p:spPr>
          <a:xfrm>
            <a:off x="10892969" y="4461522"/>
            <a:ext cx="287924" cy="287924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 userDrawn="1"/>
        </p:nvSpPr>
        <p:spPr>
          <a:xfrm>
            <a:off x="6963140" y="3674609"/>
            <a:ext cx="287924" cy="287924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10892969" y="7636495"/>
            <a:ext cx="287924" cy="287924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2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0791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700"/>
                            </p:stCondLst>
                            <p:childTnLst>
                              <p:par>
                                <p:cTn id="75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1529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9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450"/>
                            </p:stCondLst>
                            <p:childTnLst>
                              <p:par>
                                <p:cTn id="8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50"/>
                            </p:stCondLst>
                            <p:childTnLst>
                              <p:par>
                                <p:cTn id="99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2284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9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3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0622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1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65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1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7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8201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50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6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  <p:extLst mod="1"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/楕円 4"/>
          <p:cNvSpPr/>
          <p:nvPr userDrawn="1"/>
        </p:nvSpPr>
        <p:spPr>
          <a:xfrm>
            <a:off x="7687620" y="5855660"/>
            <a:ext cx="2947208" cy="295143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6731302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771523" y="5928642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"/>
          <p:cNvSpPr/>
          <p:nvPr userDrawn="1"/>
        </p:nvSpPr>
        <p:spPr>
          <a:xfrm>
            <a:off x="7687620" y="4267518"/>
            <a:ext cx="2947208" cy="295143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8543925" y="5143160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756024" y="4354634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4"/>
          <p:cNvSpPr/>
          <p:nvPr userDrawn="1"/>
        </p:nvSpPr>
        <p:spPr>
          <a:xfrm>
            <a:off x="7670396" y="2617537"/>
            <a:ext cx="2947208" cy="295143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8526701" y="3493179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2437" y="7234684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52437" y="6245363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4821646" y="701052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542805" y="5420714"/>
            <a:ext cx="5827206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42805" y="4431393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1650302" y="519655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952437" y="3712889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952437" y="2723568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4821646" y="348873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2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/>
      <p:bldP spid="9" grpId="0" animBg="1"/>
      <p:bldP spid="9" grpId="1" animBg="1"/>
      <p:bldP spid="48" grpId="0" animBg="1"/>
      <p:bldP spid="49" grpId="0"/>
      <p:bldP spid="64" grpId="0" animBg="1"/>
      <p:bldP spid="64" grpId="1" animBg="1"/>
      <p:bldP spid="58" grpId="0" animBg="1"/>
      <p:bldP spid="62" grpId="0"/>
      <p:bldP spid="6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animBg="1"/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</p:bldLst>
  </p:timing>
  <p:extLst mod="1">
    <p:ext uri="{DCECCB84-F9BA-43D5-87BE-67443E8EF086}">
      <p15:sldGuideLst xmlns:p15="http://schemas.microsoft.com/office/powerpoint/2012/main">
        <p15:guide id="1" orient="horz" pos="3262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円/楕円 4"/>
          <p:cNvSpPr/>
          <p:nvPr userDrawn="1"/>
        </p:nvSpPr>
        <p:spPr>
          <a:xfrm rot="5400000">
            <a:off x="6736438" y="3234592"/>
            <a:ext cx="2284254" cy="2287530"/>
          </a:xfrm>
          <a:prstGeom prst="snip1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025891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399299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300367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412749" y="3768837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99299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300367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1984816" y="37688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36802" y="675375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36802" y="576443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4406011" y="6529597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1877319" y="675375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877319" y="576443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 userDrawn="1"/>
        </p:nvSpPr>
        <p:spPr>
          <a:xfrm>
            <a:off x="11984816" y="6529597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円/楕円 4"/>
          <p:cNvSpPr/>
          <p:nvPr userDrawn="1"/>
        </p:nvSpPr>
        <p:spPr>
          <a:xfrm rot="10800000">
            <a:off x="9267916" y="3232954"/>
            <a:ext cx="2284254" cy="2287530"/>
          </a:xfrm>
          <a:prstGeom prst="snip1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593065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6736438" y="5764432"/>
            <a:ext cx="2284254" cy="2287530"/>
          </a:xfrm>
          <a:prstGeom prst="snip1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025891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円/楕円 4"/>
          <p:cNvSpPr/>
          <p:nvPr userDrawn="1"/>
        </p:nvSpPr>
        <p:spPr>
          <a:xfrm rot="16200000">
            <a:off x="9266278" y="5762794"/>
            <a:ext cx="2284254" cy="2287530"/>
          </a:xfrm>
          <a:prstGeom prst="snip1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593065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9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1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7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17" grpId="0" animBg="1"/>
      <p:bldP spid="17" grpId="1" animBg="1"/>
      <p:bldP spid="2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0" grpId="1" animBg="1"/>
      <p:bldP spid="2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e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フリーフォーム 51"/>
          <p:cNvSpPr/>
          <p:nvPr userDrawn="1"/>
        </p:nvSpPr>
        <p:spPr>
          <a:xfrm>
            <a:off x="9167574" y="2741622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 userDrawn="1"/>
        </p:nvSpPr>
        <p:spPr>
          <a:xfrm rot="5400000">
            <a:off x="8950891" y="5268130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10800000">
            <a:off x="6430724" y="5051447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 userDrawn="1"/>
        </p:nvSpPr>
        <p:spPr>
          <a:xfrm rot="16200000">
            <a:off x="6647406" y="2524939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35742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236810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1984816" y="3133271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904424" y="721947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904424" y="623015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2011921" y="699532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721947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623015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4412749" y="6995321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43540" y="335742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3540" y="236810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4412749" y="31332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71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0319316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0319316" y="653823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25"/>
          <p:cNvSpPr>
            <a:spLocks noGrp="1"/>
          </p:cNvSpPr>
          <p:nvPr>
            <p:ph type="pic" sz="quarter" idx="30" hasCustomPrompt="1"/>
          </p:nvPr>
        </p:nvSpPr>
        <p:spPr>
          <a:xfrm>
            <a:off x="7350100" y="655061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7350100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71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5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50"/>
                            </p:stCondLst>
                            <p:childTnLst>
                              <p:par>
                                <p:cTn id="10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750"/>
                            </p:stCondLst>
                            <p:childTnLst>
                              <p:par>
                                <p:cTn id="1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/>
      <p:bldP spid="72" grpId="0"/>
      <p:bldP spid="73" grpId="0"/>
      <p:bldP spid="74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8" y="4698914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8" y="3578967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16" y="4701002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42816" y="3581055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653768" y="4418791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4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704" y="4364211"/>
            <a:ext cx="4173971" cy="5660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01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70029" y="4364211"/>
            <a:ext cx="4173971" cy="56605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02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7354" y="4364211"/>
            <a:ext cx="4173971" cy="56605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03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4679" y="4364210"/>
            <a:ext cx="4173971" cy="566057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04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704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704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70029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70029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7354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7354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4679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4679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20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円/楕円 30"/>
          <p:cNvSpPr/>
          <p:nvPr userDrawn="1"/>
        </p:nvSpPr>
        <p:spPr>
          <a:xfrm>
            <a:off x="8506495" y="5688869"/>
            <a:ext cx="1275009" cy="3502148"/>
          </a:xfrm>
          <a:custGeom>
            <a:avLst/>
            <a:gdLst/>
            <a:ahLst/>
            <a:cxnLst/>
            <a:rect l="l" t="t" r="r" b="b"/>
            <a:pathLst>
              <a:path w="1104899" h="3034897">
                <a:moveTo>
                  <a:pt x="183061" y="452441"/>
                </a:moveTo>
                <a:lnTo>
                  <a:pt x="202039" y="456272"/>
                </a:lnTo>
                <a:cubicBezTo>
                  <a:pt x="206033" y="453928"/>
                  <a:pt x="210452" y="453407"/>
                  <a:pt x="214967" y="453259"/>
                </a:cubicBezTo>
                <a:cubicBezTo>
                  <a:pt x="238093" y="484350"/>
                  <a:pt x="275364" y="503415"/>
                  <a:pt x="317087" y="503415"/>
                </a:cubicBezTo>
                <a:cubicBezTo>
                  <a:pt x="359170" y="503415"/>
                  <a:pt x="396722" y="484021"/>
                  <a:pt x="419760" y="452441"/>
                </a:cubicBezTo>
                <a:lnTo>
                  <a:pt x="446511" y="452441"/>
                </a:lnTo>
                <a:cubicBezTo>
                  <a:pt x="469549" y="484021"/>
                  <a:pt x="507100" y="503415"/>
                  <a:pt x="549182" y="503415"/>
                </a:cubicBezTo>
                <a:cubicBezTo>
                  <a:pt x="591264" y="503415"/>
                  <a:pt x="628817" y="484021"/>
                  <a:pt x="651855" y="452441"/>
                </a:cubicBezTo>
                <a:lnTo>
                  <a:pt x="685142" y="452441"/>
                </a:lnTo>
                <a:cubicBezTo>
                  <a:pt x="708180" y="484021"/>
                  <a:pt x="745733" y="503416"/>
                  <a:pt x="787815" y="503416"/>
                </a:cubicBezTo>
                <a:lnTo>
                  <a:pt x="837422" y="492397"/>
                </a:lnTo>
                <a:lnTo>
                  <a:pt x="848931" y="487050"/>
                </a:lnTo>
                <a:cubicBezTo>
                  <a:pt x="864198" y="480284"/>
                  <a:pt x="877135" y="469629"/>
                  <a:pt x="887585" y="456745"/>
                </a:cubicBezTo>
                <a:lnTo>
                  <a:pt x="889654" y="457620"/>
                </a:lnTo>
                <a:cubicBezTo>
                  <a:pt x="897429" y="453526"/>
                  <a:pt x="906239" y="452441"/>
                  <a:pt x="915302" y="452441"/>
                </a:cubicBezTo>
                <a:cubicBezTo>
                  <a:pt x="976685" y="452441"/>
                  <a:pt x="1026445" y="502202"/>
                  <a:pt x="1026445" y="563585"/>
                </a:cubicBezTo>
                <a:cubicBezTo>
                  <a:pt x="1026445" y="609396"/>
                  <a:pt x="998729" y="648734"/>
                  <a:pt x="959102" y="665631"/>
                </a:cubicBezTo>
                <a:cubicBezTo>
                  <a:pt x="841569" y="804451"/>
                  <a:pt x="762079" y="1001460"/>
                  <a:pt x="743903" y="1223908"/>
                </a:cubicBezTo>
                <a:lnTo>
                  <a:pt x="840117" y="1223908"/>
                </a:lnTo>
                <a:cubicBezTo>
                  <a:pt x="885252" y="1223908"/>
                  <a:pt x="921841" y="1260497"/>
                  <a:pt x="921841" y="1305632"/>
                </a:cubicBezTo>
                <a:lnTo>
                  <a:pt x="921840" y="1305632"/>
                </a:lnTo>
                <a:cubicBezTo>
                  <a:pt x="921840" y="1350767"/>
                  <a:pt x="885251" y="1387356"/>
                  <a:pt x="840116" y="1387356"/>
                </a:cubicBezTo>
                <a:lnTo>
                  <a:pt x="733571" y="1387356"/>
                </a:lnTo>
                <a:lnTo>
                  <a:pt x="732242" y="1435725"/>
                </a:lnTo>
                <a:cubicBezTo>
                  <a:pt x="732242" y="1834241"/>
                  <a:pt x="840619" y="2186259"/>
                  <a:pt x="1006562" y="2397455"/>
                </a:cubicBezTo>
                <a:lnTo>
                  <a:pt x="1005198" y="2397455"/>
                </a:lnTo>
                <a:cubicBezTo>
                  <a:pt x="1027765" y="2397455"/>
                  <a:pt x="1046060" y="2415750"/>
                  <a:pt x="1046060" y="2438317"/>
                </a:cubicBezTo>
                <a:lnTo>
                  <a:pt x="1046059" y="2438317"/>
                </a:lnTo>
                <a:cubicBezTo>
                  <a:pt x="1046059" y="2450137"/>
                  <a:pt x="1041040" y="2460785"/>
                  <a:pt x="1032621" y="2467820"/>
                </a:cubicBezTo>
                <a:cubicBezTo>
                  <a:pt x="1079361" y="2530209"/>
                  <a:pt x="1104899" y="2603760"/>
                  <a:pt x="1104899" y="2682076"/>
                </a:cubicBezTo>
                <a:cubicBezTo>
                  <a:pt x="1104899" y="2769275"/>
                  <a:pt x="1073240" y="2850566"/>
                  <a:pt x="1015880" y="2916671"/>
                </a:cubicBezTo>
                <a:cubicBezTo>
                  <a:pt x="1041463" y="2932650"/>
                  <a:pt x="1057500" y="2961309"/>
                  <a:pt x="1057500" y="2993714"/>
                </a:cubicBezTo>
                <a:lnTo>
                  <a:pt x="1057500" y="3034897"/>
                </a:lnTo>
                <a:lnTo>
                  <a:pt x="881231" y="3034897"/>
                </a:lnTo>
                <a:lnTo>
                  <a:pt x="223669" y="3034897"/>
                </a:lnTo>
                <a:lnTo>
                  <a:pt x="47401" y="3034897"/>
                </a:lnTo>
                <a:lnTo>
                  <a:pt x="47401" y="2993714"/>
                </a:lnTo>
                <a:cubicBezTo>
                  <a:pt x="47401" y="2961309"/>
                  <a:pt x="63437" y="2932651"/>
                  <a:pt x="89020" y="2916671"/>
                </a:cubicBezTo>
                <a:cubicBezTo>
                  <a:pt x="31659" y="2850567"/>
                  <a:pt x="0" y="2769275"/>
                  <a:pt x="0" y="2682076"/>
                </a:cubicBezTo>
                <a:cubicBezTo>
                  <a:pt x="0" y="2605483"/>
                  <a:pt x="24427" y="2533448"/>
                  <a:pt x="69407" y="2472045"/>
                </a:cubicBezTo>
                <a:cubicBezTo>
                  <a:pt x="54818" y="2467950"/>
                  <a:pt x="45766" y="2454190"/>
                  <a:pt x="45766" y="2438317"/>
                </a:cubicBezTo>
                <a:cubicBezTo>
                  <a:pt x="45766" y="2415750"/>
                  <a:pt x="64061" y="2397455"/>
                  <a:pt x="86628" y="2397455"/>
                </a:cubicBezTo>
                <a:lnTo>
                  <a:pt x="92234" y="2397455"/>
                </a:lnTo>
                <a:cubicBezTo>
                  <a:pt x="258177" y="2186259"/>
                  <a:pt x="366555" y="1834241"/>
                  <a:pt x="366555" y="1435725"/>
                </a:cubicBezTo>
                <a:lnTo>
                  <a:pt x="365225" y="1387355"/>
                </a:lnTo>
                <a:lnTo>
                  <a:pt x="258248" y="1387355"/>
                </a:lnTo>
                <a:cubicBezTo>
                  <a:pt x="213113" y="1387355"/>
                  <a:pt x="176524" y="1350767"/>
                  <a:pt x="176524" y="1305632"/>
                </a:cubicBezTo>
                <a:cubicBezTo>
                  <a:pt x="176524" y="1260497"/>
                  <a:pt x="213113" y="1223908"/>
                  <a:pt x="258248" y="1223908"/>
                </a:cubicBezTo>
                <a:lnTo>
                  <a:pt x="349409" y="1223908"/>
                </a:lnTo>
                <a:cubicBezTo>
                  <a:pt x="332627" y="1001981"/>
                  <a:pt x="254734" y="804966"/>
                  <a:pt x="138681" y="665240"/>
                </a:cubicBezTo>
                <a:cubicBezTo>
                  <a:pt x="99339" y="648314"/>
                  <a:pt x="71918" y="609152"/>
                  <a:pt x="71918" y="563585"/>
                </a:cubicBezTo>
                <a:cubicBezTo>
                  <a:pt x="71918" y="502202"/>
                  <a:pt x="121678" y="452441"/>
                  <a:pt x="183061" y="452441"/>
                </a:cubicBezTo>
                <a:close/>
                <a:moveTo>
                  <a:pt x="545913" y="0"/>
                </a:moveTo>
                <a:cubicBezTo>
                  <a:pt x="656041" y="0"/>
                  <a:pt x="745318" y="89277"/>
                  <a:pt x="745318" y="199405"/>
                </a:cubicBezTo>
                <a:cubicBezTo>
                  <a:pt x="745318" y="309533"/>
                  <a:pt x="656041" y="398810"/>
                  <a:pt x="545913" y="398810"/>
                </a:cubicBezTo>
                <a:cubicBezTo>
                  <a:pt x="435785" y="398810"/>
                  <a:pt x="346508" y="309533"/>
                  <a:pt x="346508" y="199405"/>
                </a:cubicBezTo>
                <a:cubicBezTo>
                  <a:pt x="346508" y="89277"/>
                  <a:pt x="435785" y="0"/>
                  <a:pt x="545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57916" y="3023183"/>
            <a:ext cx="5998233" cy="590539"/>
          </a:xfrm>
        </p:spPr>
        <p:txBody>
          <a:bodyPr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57916" y="2191030"/>
            <a:ext cx="599823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8243083" y="2899044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4"/>
          <p:cNvSpPr/>
          <p:nvPr userDrawn="1"/>
        </p:nvSpPr>
        <p:spPr>
          <a:xfrm>
            <a:off x="8611939" y="3755995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865196" y="401006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円/楕円 4"/>
          <p:cNvSpPr/>
          <p:nvPr userDrawn="1"/>
        </p:nvSpPr>
        <p:spPr>
          <a:xfrm>
            <a:off x="10701039" y="5228213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954296" y="548228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090811" y="5624558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90811" y="4792405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176539" y="550041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6" name="円/楕円 4"/>
          <p:cNvSpPr/>
          <p:nvPr userDrawn="1"/>
        </p:nvSpPr>
        <p:spPr>
          <a:xfrm>
            <a:off x="6519919" y="52238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6773176" y="547791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89683" y="5620188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89683" y="4788035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4312365" y="549604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2" name="円/楕円 4"/>
          <p:cNvSpPr/>
          <p:nvPr userDrawn="1"/>
        </p:nvSpPr>
        <p:spPr>
          <a:xfrm>
            <a:off x="11880418" y="735755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12133675" y="761162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70190" y="7753900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70190" y="6921747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13355918" y="7629761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7" name="円/楕円 4"/>
          <p:cNvSpPr/>
          <p:nvPr userDrawn="1"/>
        </p:nvSpPr>
        <p:spPr>
          <a:xfrm>
            <a:off x="5346461" y="7361665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5599718" y="761573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16225" y="7758010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816225" y="692585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3138907" y="76338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2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75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/>
      <p:bldP spid="39" grpId="0" animBg="1"/>
      <p:bldP spid="40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/>
      <p:bldP spid="4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/>
      <p:bldP spid="6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animBg="1"/>
      <p:bldP spid="68" grpId="0"/>
      <p:bldP spid="6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</p:bldLst>
  </p:timing>
  <p:extLst mod="1">
    <p:ext uri="{DCECCB84-F9BA-43D5-87BE-67443E8EF086}">
      <p15:sldGuideLst xmlns:p15="http://schemas.microsoft.com/office/powerpoint/2012/main">
        <p15:guide id="1" orient="horz" pos="3194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537980" y="223872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8217564" y="2232491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8341124" y="244762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537980" y="3645050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円/楕円 4"/>
          <p:cNvSpPr/>
          <p:nvPr userDrawn="1"/>
        </p:nvSpPr>
        <p:spPr>
          <a:xfrm>
            <a:off x="8217564" y="363881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8341124" y="385394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37980" y="5051378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4"/>
          <p:cNvSpPr/>
          <p:nvPr userDrawn="1"/>
        </p:nvSpPr>
        <p:spPr>
          <a:xfrm>
            <a:off x="8217564" y="5045147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8341124" y="5260276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37980" y="6457706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8217564" y="645147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8341124" y="6666604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37980" y="786403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8217564" y="78578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8341124" y="807293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08892" y="2215248"/>
            <a:ext cx="6752493" cy="67806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2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25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75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75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0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25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フリーフォーム 41"/>
          <p:cNvSpPr/>
          <p:nvPr userDrawn="1"/>
        </p:nvSpPr>
        <p:spPr>
          <a:xfrm rot="2700000">
            <a:off x="6793057" y="164934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2700000">
            <a:off x="2128748" y="472143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 rot="2700000">
            <a:off x="12367248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 rot="2700000">
            <a:off x="6195271" y="6129705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3326919" y="1476686"/>
            <a:ext cx="5412207" cy="5190503"/>
            <a:chOff x="3326919" y="1476686"/>
            <a:chExt cx="5412207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599070" y="351012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97" y="3481545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6811422" y="2903055"/>
            <a:ext cx="5464797" cy="5190503"/>
            <a:chOff x="6811422" y="2903055"/>
            <a:chExt cx="5464797" cy="5190503"/>
          </a:xfrm>
        </p:grpSpPr>
        <p:sp>
          <p:nvSpPr>
            <p:cNvPr id="39" name="フリーフォーム 38"/>
            <p:cNvSpPr/>
            <p:nvPr userDrawn="1"/>
          </p:nvSpPr>
          <p:spPr>
            <a:xfrm rot="2700000">
              <a:off x="6548750" y="3165727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 userDrawn="1"/>
          </p:nvSpPr>
          <p:spPr>
            <a:xfrm>
              <a:off x="11136163" y="491839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191081" y="49224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10295924" y="4329423"/>
            <a:ext cx="5479402" cy="5190503"/>
            <a:chOff x="10295924" y="4329423"/>
            <a:chExt cx="5479402" cy="5190503"/>
          </a:xfrm>
        </p:grpSpPr>
        <p:sp>
          <p:nvSpPr>
            <p:cNvPr id="40" name="フリーフォーム 39"/>
            <p:cNvSpPr/>
            <p:nvPr userDrawn="1"/>
          </p:nvSpPr>
          <p:spPr>
            <a:xfrm rot="2700000">
              <a:off x="10033252" y="4592095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 userDrawn="1"/>
          </p:nvSpPr>
          <p:spPr>
            <a:xfrm>
              <a:off x="14635270" y="637555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677628" y="6329481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07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3" grpId="0" animBg="1"/>
      <p:bldP spid="44" grpId="0" animBg="1"/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リーフォーム 32"/>
          <p:cNvSpPr/>
          <p:nvPr userDrawn="1"/>
        </p:nvSpPr>
        <p:spPr>
          <a:xfrm rot="2700000">
            <a:off x="1513825" y="27611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581149" y="3053187"/>
            <a:ext cx="4131127" cy="4128938"/>
            <a:chOff x="3326919" y="1476686"/>
            <a:chExt cx="5193255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380118" y="329117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33235" y="4578264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7124851" y="3077444"/>
            <a:ext cx="4364293" cy="4128938"/>
            <a:chOff x="3326919" y="1476686"/>
            <a:chExt cx="5486368" cy="5190503"/>
          </a:xfrm>
        </p:grpSpPr>
        <p:sp>
          <p:nvSpPr>
            <p:cNvPr id="25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 userDrawn="1"/>
          </p:nvSpPr>
          <p:spPr>
            <a:xfrm>
              <a:off x="7380119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76937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 userDrawn="1"/>
        </p:nvGrpSpPr>
        <p:grpSpPr>
          <a:xfrm>
            <a:off x="12668553" y="3077444"/>
            <a:ext cx="4364292" cy="4128938"/>
            <a:chOff x="3326919" y="1476686"/>
            <a:chExt cx="5486367" cy="5190503"/>
          </a:xfrm>
        </p:grpSpPr>
        <p:sp>
          <p:nvSpPr>
            <p:cNvPr id="29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 userDrawn="1"/>
          </p:nvSpPr>
          <p:spPr>
            <a:xfrm>
              <a:off x="7380118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20639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フリーフォーム 31"/>
          <p:cNvSpPr/>
          <p:nvPr userDrawn="1"/>
        </p:nvSpPr>
        <p:spPr>
          <a:xfrm rot="2700000">
            <a:off x="6102172" y="20986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 userDrawn="1"/>
        </p:nvSpPr>
        <p:spPr>
          <a:xfrm rot="2700000">
            <a:off x="12195797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51948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6786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19245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98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017589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2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45262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9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072591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89" y="4155702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30" hasCustomPrompt="1"/>
          </p:nvPr>
        </p:nvSpPr>
        <p:spPr>
          <a:xfrm>
            <a:off x="6545262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31" hasCustomPrompt="1"/>
          </p:nvPr>
        </p:nvSpPr>
        <p:spPr>
          <a:xfrm>
            <a:off x="12072591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90387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618060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45389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09100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63938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76397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4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49" grpId="0"/>
      <p:bldP spid="59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/>
          <p:cNvSpPr/>
          <p:nvPr userDrawn="1"/>
        </p:nvSpPr>
        <p:spPr>
          <a:xfrm rot="2700000">
            <a:off x="10253326" y="21092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1612770" y="221114"/>
            <a:ext cx="7388422" cy="6827572"/>
            <a:chOff x="1612770" y="221114"/>
            <a:chExt cx="7388422" cy="6827572"/>
          </a:xfrm>
        </p:grpSpPr>
        <p:sp>
          <p:nvSpPr>
            <p:cNvPr id="65" name="フリーフォーム 64"/>
            <p:cNvSpPr/>
            <p:nvPr userDrawn="1"/>
          </p:nvSpPr>
          <p:spPr>
            <a:xfrm rot="2700000">
              <a:off x="1350155" y="483729"/>
              <a:ext cx="6827572" cy="6302341"/>
            </a:xfrm>
            <a:custGeom>
              <a:avLst/>
              <a:gdLst>
                <a:gd name="connsiteX0" fmla="*/ 3192491 w 6827572"/>
                <a:gd name="connsiteY0" fmla="*/ 742950 h 6302341"/>
                <a:gd name="connsiteX1" fmla="*/ 3935441 w 6827572"/>
                <a:gd name="connsiteY1" fmla="*/ 0 h 6302341"/>
                <a:gd name="connsiteX2" fmla="*/ 6827572 w 6827572"/>
                <a:gd name="connsiteY2" fmla="*/ 0 h 6302341"/>
                <a:gd name="connsiteX3" fmla="*/ 6102500 w 6827572"/>
                <a:gd name="connsiteY3" fmla="*/ 725072 h 6302341"/>
                <a:gd name="connsiteX4" fmla="*/ 6102501 w 6827572"/>
                <a:gd name="connsiteY4" fmla="*/ 725073 h 6302341"/>
                <a:gd name="connsiteX5" fmla="*/ 2162414 w 6827572"/>
                <a:gd name="connsiteY5" fmla="*/ 4665160 h 6302341"/>
                <a:gd name="connsiteX6" fmla="*/ 2162414 w 6827572"/>
                <a:gd name="connsiteY6" fmla="*/ 4665160 h 6302341"/>
                <a:gd name="connsiteX7" fmla="*/ 525233 w 6827572"/>
                <a:gd name="connsiteY7" fmla="*/ 6302341 h 6302341"/>
                <a:gd name="connsiteX8" fmla="*/ 0 w 6827572"/>
                <a:gd name="connsiteY8" fmla="*/ 5777107 h 6302341"/>
                <a:gd name="connsiteX9" fmla="*/ 1637181 w 6827572"/>
                <a:gd name="connsiteY9" fmla="*/ 4139926 h 6302341"/>
                <a:gd name="connsiteX10" fmla="*/ 1637069 w 6827572"/>
                <a:gd name="connsiteY10" fmla="*/ 4139815 h 6302341"/>
                <a:gd name="connsiteX11" fmla="*/ 5033934 w 6827572"/>
                <a:gd name="connsiteY11" fmla="*/ 742950 h 63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7572" h="6302341">
                  <a:moveTo>
                    <a:pt x="3192491" y="742950"/>
                  </a:moveTo>
                  <a:lnTo>
                    <a:pt x="3935441" y="0"/>
                  </a:lnTo>
                  <a:lnTo>
                    <a:pt x="6827572" y="0"/>
                  </a:lnTo>
                  <a:lnTo>
                    <a:pt x="6102500" y="725072"/>
                  </a:lnTo>
                  <a:lnTo>
                    <a:pt x="6102501" y="725073"/>
                  </a:lnTo>
                  <a:lnTo>
                    <a:pt x="2162414" y="4665160"/>
                  </a:lnTo>
                  <a:lnTo>
                    <a:pt x="2162414" y="4665160"/>
                  </a:lnTo>
                  <a:lnTo>
                    <a:pt x="525233" y="6302341"/>
                  </a:lnTo>
                  <a:lnTo>
                    <a:pt x="0" y="5777107"/>
                  </a:lnTo>
                  <a:lnTo>
                    <a:pt x="1637181" y="4139926"/>
                  </a:lnTo>
                  <a:lnTo>
                    <a:pt x="1637069" y="4139815"/>
                  </a:lnTo>
                  <a:lnTo>
                    <a:pt x="5033934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861136" y="3073044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5088923" y="1637232"/>
            <a:ext cx="6667652" cy="6230468"/>
            <a:chOff x="5088923" y="1637232"/>
            <a:chExt cx="6667652" cy="6230468"/>
          </a:xfrm>
        </p:grpSpPr>
        <p:sp>
          <p:nvSpPr>
            <p:cNvPr id="66" name="フリーフォーム 65"/>
            <p:cNvSpPr/>
            <p:nvPr userDrawn="1"/>
          </p:nvSpPr>
          <p:spPr>
            <a:xfrm rot="2700000">
              <a:off x="4826307" y="1899848"/>
              <a:ext cx="6230468" cy="5705236"/>
            </a:xfrm>
            <a:custGeom>
              <a:avLst/>
              <a:gdLst>
                <a:gd name="connsiteX0" fmla="*/ 2595387 w 6230468"/>
                <a:gd name="connsiteY0" fmla="*/ 742950 h 5705236"/>
                <a:gd name="connsiteX1" fmla="*/ 3338337 w 6230468"/>
                <a:gd name="connsiteY1" fmla="*/ 0 h 5705236"/>
                <a:gd name="connsiteX2" fmla="*/ 6230468 w 6230468"/>
                <a:gd name="connsiteY2" fmla="*/ 0 h 5705236"/>
                <a:gd name="connsiteX3" fmla="*/ 5505396 w 6230468"/>
                <a:gd name="connsiteY3" fmla="*/ 725072 h 5705236"/>
                <a:gd name="connsiteX4" fmla="*/ 5505397 w 6230468"/>
                <a:gd name="connsiteY4" fmla="*/ 725073 h 5705236"/>
                <a:gd name="connsiteX5" fmla="*/ 1710117 w 6230468"/>
                <a:gd name="connsiteY5" fmla="*/ 4520353 h 5705236"/>
                <a:gd name="connsiteX6" fmla="*/ 1565310 w 6230468"/>
                <a:gd name="connsiteY6" fmla="*/ 4665160 h 5705236"/>
                <a:gd name="connsiteX7" fmla="*/ 525233 w 6230468"/>
                <a:gd name="connsiteY7" fmla="*/ 5705236 h 5705236"/>
                <a:gd name="connsiteX8" fmla="*/ 0 w 6230468"/>
                <a:gd name="connsiteY8" fmla="*/ 5180003 h 5705236"/>
                <a:gd name="connsiteX9" fmla="*/ 1040077 w 6230468"/>
                <a:gd name="connsiteY9" fmla="*/ 4139927 h 5705236"/>
                <a:gd name="connsiteX10" fmla="*/ 1039965 w 6230468"/>
                <a:gd name="connsiteY10" fmla="*/ 4139815 h 5705236"/>
                <a:gd name="connsiteX11" fmla="*/ 4436830 w 6230468"/>
                <a:gd name="connsiteY11" fmla="*/ 742950 h 57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0468" h="5705236">
                  <a:moveTo>
                    <a:pt x="2595387" y="742950"/>
                  </a:moveTo>
                  <a:lnTo>
                    <a:pt x="3338337" y="0"/>
                  </a:lnTo>
                  <a:lnTo>
                    <a:pt x="6230468" y="0"/>
                  </a:lnTo>
                  <a:lnTo>
                    <a:pt x="5505396" y="725072"/>
                  </a:lnTo>
                  <a:lnTo>
                    <a:pt x="5505397" y="725073"/>
                  </a:lnTo>
                  <a:lnTo>
                    <a:pt x="1710117" y="4520353"/>
                  </a:lnTo>
                  <a:lnTo>
                    <a:pt x="1565310" y="4665160"/>
                  </a:lnTo>
                  <a:lnTo>
                    <a:pt x="525233" y="5705236"/>
                  </a:lnTo>
                  <a:lnTo>
                    <a:pt x="0" y="5180003"/>
                  </a:lnTo>
                  <a:lnTo>
                    <a:pt x="1040077" y="4139927"/>
                  </a:lnTo>
                  <a:lnTo>
                    <a:pt x="1039965" y="4139815"/>
                  </a:lnTo>
                  <a:lnTo>
                    <a:pt x="4436830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 userDrawn="1"/>
          </p:nvSpPr>
          <p:spPr>
            <a:xfrm>
              <a:off x="10616519" y="419061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8440954" y="3001937"/>
            <a:ext cx="6071004" cy="5736188"/>
            <a:chOff x="8440954" y="3001937"/>
            <a:chExt cx="6071004" cy="5736188"/>
          </a:xfrm>
        </p:grpSpPr>
        <p:sp>
          <p:nvSpPr>
            <p:cNvPr id="67" name="フリーフォーム 66"/>
            <p:cNvSpPr/>
            <p:nvPr userDrawn="1"/>
          </p:nvSpPr>
          <p:spPr>
            <a:xfrm rot="2700000">
              <a:off x="8178338" y="3264553"/>
              <a:ext cx="5736188" cy="5210956"/>
            </a:xfrm>
            <a:custGeom>
              <a:avLst/>
              <a:gdLst>
                <a:gd name="connsiteX0" fmla="*/ 2101107 w 5736188"/>
                <a:gd name="connsiteY0" fmla="*/ 742950 h 5210956"/>
                <a:gd name="connsiteX1" fmla="*/ 2844057 w 5736188"/>
                <a:gd name="connsiteY1" fmla="*/ 0 h 5210956"/>
                <a:gd name="connsiteX2" fmla="*/ 5736188 w 5736188"/>
                <a:gd name="connsiteY2" fmla="*/ 0 h 5210956"/>
                <a:gd name="connsiteX3" fmla="*/ 5011116 w 5736188"/>
                <a:gd name="connsiteY3" fmla="*/ 725072 h 5210956"/>
                <a:gd name="connsiteX4" fmla="*/ 5011117 w 5736188"/>
                <a:gd name="connsiteY4" fmla="*/ 725073 h 5210956"/>
                <a:gd name="connsiteX5" fmla="*/ 1215837 w 5736188"/>
                <a:gd name="connsiteY5" fmla="*/ 4520353 h 5210956"/>
                <a:gd name="connsiteX6" fmla="*/ 1071030 w 5736188"/>
                <a:gd name="connsiteY6" fmla="*/ 4665160 h 5210956"/>
                <a:gd name="connsiteX7" fmla="*/ 525234 w 5736188"/>
                <a:gd name="connsiteY7" fmla="*/ 5210956 h 5210956"/>
                <a:gd name="connsiteX8" fmla="*/ 0 w 5736188"/>
                <a:gd name="connsiteY8" fmla="*/ 4685723 h 5210956"/>
                <a:gd name="connsiteX9" fmla="*/ 545797 w 5736188"/>
                <a:gd name="connsiteY9" fmla="*/ 4139927 h 5210956"/>
                <a:gd name="connsiteX10" fmla="*/ 545685 w 5736188"/>
                <a:gd name="connsiteY10" fmla="*/ 4139815 h 5210956"/>
                <a:gd name="connsiteX11" fmla="*/ 3942550 w 5736188"/>
                <a:gd name="connsiteY11" fmla="*/ 742950 h 521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188" h="5210956">
                  <a:moveTo>
                    <a:pt x="2101107" y="742950"/>
                  </a:moveTo>
                  <a:lnTo>
                    <a:pt x="2844057" y="0"/>
                  </a:lnTo>
                  <a:lnTo>
                    <a:pt x="5736188" y="0"/>
                  </a:lnTo>
                  <a:lnTo>
                    <a:pt x="5011116" y="725072"/>
                  </a:lnTo>
                  <a:lnTo>
                    <a:pt x="5011117" y="725073"/>
                  </a:lnTo>
                  <a:lnTo>
                    <a:pt x="1215837" y="4520353"/>
                  </a:lnTo>
                  <a:lnTo>
                    <a:pt x="1071030" y="4665160"/>
                  </a:lnTo>
                  <a:lnTo>
                    <a:pt x="525234" y="5210956"/>
                  </a:lnTo>
                  <a:lnTo>
                    <a:pt x="0" y="4685723"/>
                  </a:lnTo>
                  <a:lnTo>
                    <a:pt x="545797" y="4139927"/>
                  </a:lnTo>
                  <a:lnTo>
                    <a:pt x="545685" y="4139815"/>
                  </a:lnTo>
                  <a:lnTo>
                    <a:pt x="3942550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 userDrawn="1"/>
          </p:nvSpPr>
          <p:spPr>
            <a:xfrm>
              <a:off x="13371902" y="5308176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>
            <a:off x="11855133" y="4392308"/>
            <a:ext cx="5412207" cy="5190503"/>
            <a:chOff x="11855133" y="4392308"/>
            <a:chExt cx="5412207" cy="5190503"/>
          </a:xfrm>
        </p:grpSpPr>
        <p:sp>
          <p:nvSpPr>
            <p:cNvPr id="37" name="フリーフォーム 36"/>
            <p:cNvSpPr/>
            <p:nvPr userDrawn="1"/>
          </p:nvSpPr>
          <p:spPr>
            <a:xfrm rot="2700000">
              <a:off x="11592461" y="4654980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 userDrawn="1"/>
          </p:nvSpPr>
          <p:spPr>
            <a:xfrm>
              <a:off x="16127284" y="6425743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04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フリーフォーム 52"/>
          <p:cNvSpPr/>
          <p:nvPr userDrawn="1"/>
        </p:nvSpPr>
        <p:spPr>
          <a:xfrm rot="2700000">
            <a:off x="721152" y="1052069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2700000">
            <a:off x="15266296" y="3096793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92313" y="3075687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730030" y="418017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532646" y="52976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250219" y="6428276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29026" y="394107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118631" y="504392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54582" y="6166842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077106" y="7298904"/>
            <a:ext cx="6595110" cy="2102176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フリーフォーム 63"/>
          <p:cNvSpPr/>
          <p:nvPr userDrawn="1"/>
        </p:nvSpPr>
        <p:spPr>
          <a:xfrm rot="2700000">
            <a:off x="3171260" y="808042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3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37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楕円 9"/>
          <p:cNvSpPr/>
          <p:nvPr userDrawn="1"/>
        </p:nvSpPr>
        <p:spPr>
          <a:xfrm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 userDrawn="1"/>
        </p:nvSpPr>
        <p:spPr>
          <a:xfrm>
            <a:off x="9677017" y="3135364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 userDrawn="1"/>
        </p:nvSpPr>
        <p:spPr>
          <a:xfrm>
            <a:off x="6362317" y="6297664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 userDrawn="1"/>
        </p:nvSpPr>
        <p:spPr>
          <a:xfrm>
            <a:off x="10894271" y="7165661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314973" y="3343674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314973" y="2354353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422470" y="311951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2960" y="6166982"/>
            <a:ext cx="5514403" cy="179165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22960" y="5177661"/>
            <a:ext cx="5514403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079367" y="594282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314973" y="6721633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2314973" y="5732312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2422470" y="6497478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10062414" y="2727869"/>
            <a:ext cx="2252559" cy="6001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6037363" y="5551177"/>
            <a:ext cx="517653" cy="746487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11279668" y="6105828"/>
            <a:ext cx="1035305" cy="1252532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882775" y="2500074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882775" y="3138994"/>
            <a:ext cx="4152900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882775" y="4379126"/>
            <a:ext cx="4152900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1882775" y="7191719"/>
            <a:ext cx="4152900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882775" y="3143689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82775" y="2504769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882775" y="454442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882775" y="5181775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882775" y="5819122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882775" y="645647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7064375" y="2496502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064375" y="3135422"/>
            <a:ext cx="4152900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7064375" y="4375554"/>
            <a:ext cx="4152900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7064375" y="7188147"/>
            <a:ext cx="4152900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7064375" y="3140117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7064375" y="2501197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7064375" y="454085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7064375" y="5178203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7064375" y="581555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7064375" y="645289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2245975" y="2492882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2245975" y="3131802"/>
            <a:ext cx="4152900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245975" y="4371934"/>
            <a:ext cx="4152900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245975" y="7184527"/>
            <a:ext cx="4152900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12245975" y="3136497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12245975" y="2497577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12245975" y="453723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12245975" y="5174583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12245975" y="581193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12245975" y="644927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0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950791" y="2500074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0791" y="3138994"/>
            <a:ext cx="3867394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950791" y="4379126"/>
            <a:ext cx="3867394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50791" y="7191719"/>
            <a:ext cx="3867394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950791" y="3143689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950791" y="2504769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950791" y="454442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950791" y="518177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950791" y="5819122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950791" y="645647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5125916" y="249650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125916" y="3135422"/>
            <a:ext cx="3867394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125916" y="4375554"/>
            <a:ext cx="3867394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5125916" y="7188147"/>
            <a:ext cx="3867394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5125916" y="314011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5125916" y="250119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5125916" y="454085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5125916" y="517820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5125916" y="581555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5125916" y="645289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9301041" y="249288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9301041" y="3131802"/>
            <a:ext cx="3867394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9301041" y="4371934"/>
            <a:ext cx="3867394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301041" y="7184527"/>
            <a:ext cx="3867394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9301041" y="313649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9301041" y="249757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9301041" y="453723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9301041" y="517458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9301041" y="581193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9301041" y="644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3476166" y="2497577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476166" y="3136497"/>
            <a:ext cx="3867394" cy="1269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3476166" y="4376629"/>
            <a:ext cx="3867394" cy="2805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3476166" y="7189222"/>
            <a:ext cx="3867394" cy="246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13476166" y="3141192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8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13476166" y="2502272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59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13476166" y="4541931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0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13476166" y="517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13476166" y="581662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2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13476166" y="645397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51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1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9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60594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60594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671545" y="4416703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89989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89989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010850" y="4416703"/>
            <a:ext cx="161121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3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 userDrawn="1"/>
        </p:nvSpPr>
        <p:spPr>
          <a:xfrm flipH="1">
            <a:off x="7090483" y="3840023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8257714" y="7240469"/>
            <a:ext cx="1772573" cy="28871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 userDrawn="1"/>
        </p:nvGrpSpPr>
        <p:grpSpPr>
          <a:xfrm>
            <a:off x="8257714" y="7624159"/>
            <a:ext cx="1772573" cy="598272"/>
            <a:chOff x="8257714" y="7948214"/>
            <a:chExt cx="1772573" cy="598272"/>
          </a:xfrm>
        </p:grpSpPr>
        <p:sp>
          <p:nvSpPr>
            <p:cNvPr id="52" name="角丸四角形 51"/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7"/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フリーフォーム 75"/>
          <p:cNvSpPr/>
          <p:nvPr userDrawn="1"/>
        </p:nvSpPr>
        <p:spPr>
          <a:xfrm>
            <a:off x="9163230" y="2737514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 userDrawn="1"/>
        </p:nvSpPr>
        <p:spPr>
          <a:xfrm>
            <a:off x="10007427" y="3840690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 userDrawn="1"/>
        </p:nvSpPr>
        <p:spPr>
          <a:xfrm>
            <a:off x="9170850" y="5318355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 userDrawn="1"/>
        </p:nvSpPr>
        <p:spPr>
          <a:xfrm flipH="1">
            <a:off x="7344063" y="2736847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 userDrawn="1"/>
        </p:nvSpPr>
        <p:spPr>
          <a:xfrm flipH="1">
            <a:off x="7377018" y="5317688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9606200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4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355359" y="4571965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5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9606200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127545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7438415" y="456657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8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8127545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4938" y="8866801"/>
            <a:ext cx="6178123" cy="535813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54938" y="8327013"/>
            <a:ext cx="6178123" cy="58684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744227" y="6687801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744228" y="6190387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744226" y="4699440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744227" y="4202026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010972" y="2654827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10973" y="2157413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2481511" y="265482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2481512" y="217673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3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879065" y="469901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879066" y="422092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5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959396" y="6687909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959397" y="6209819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8" name="直線コネクタ 117"/>
          <p:cNvCxnSpPr>
            <a:stCxn id="93" idx="0"/>
            <a:endCxn id="110" idx="1"/>
          </p:cNvCxnSpPr>
          <p:nvPr userDrawn="1"/>
        </p:nvCxnSpPr>
        <p:spPr>
          <a:xfrm rot="5400000" flipH="1" flipV="1">
            <a:off x="10042919" y="2238375"/>
            <a:ext cx="776782" cy="1159325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4" idx="3"/>
            <a:endCxn id="108" idx="1"/>
          </p:cNvCxnSpPr>
          <p:nvPr userDrawn="1"/>
        </p:nvCxnSpPr>
        <p:spPr>
          <a:xfrm flipV="1">
            <a:off x="10846255" y="4474259"/>
            <a:ext cx="897972" cy="34315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95" idx="3"/>
            <a:endCxn id="106" idx="1"/>
          </p:cNvCxnSpPr>
          <p:nvPr userDrawn="1"/>
        </p:nvCxnSpPr>
        <p:spPr>
          <a:xfrm>
            <a:off x="10097096" y="6054699"/>
            <a:ext cx="1647132" cy="4079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16" idx="3"/>
            <a:endCxn id="96" idx="1"/>
          </p:cNvCxnSpPr>
          <p:nvPr userDrawn="1"/>
        </p:nvCxnSpPr>
        <p:spPr>
          <a:xfrm flipV="1">
            <a:off x="6568368" y="6054699"/>
            <a:ext cx="1559177" cy="4176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14" idx="3"/>
            <a:endCxn id="97" idx="1"/>
          </p:cNvCxnSpPr>
          <p:nvPr userDrawn="1"/>
        </p:nvCxnSpPr>
        <p:spPr>
          <a:xfrm>
            <a:off x="6488037" y="4483498"/>
            <a:ext cx="950378" cy="3285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12" idx="3"/>
            <a:endCxn id="98" idx="0"/>
          </p:cNvCxnSpPr>
          <p:nvPr userDrawn="1"/>
        </p:nvCxnSpPr>
        <p:spPr>
          <a:xfrm>
            <a:off x="7090483" y="2439308"/>
            <a:ext cx="1282510" cy="767120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50"/>
                            </p:stCondLst>
                            <p:childTnLst>
                              <p:par>
                                <p:cTn id="1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5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"/>
                            </p:stCondLst>
                            <p:childTnLst>
                              <p:par>
                                <p:cTn id="1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50"/>
                            </p:stCondLst>
                            <p:childTnLst>
                              <p:par>
                                <p:cTn id="1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75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50"/>
                            </p:stCondLst>
                            <p:childTnLst>
                              <p:par>
                                <p:cTn id="1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750"/>
                            </p:stCondLst>
                            <p:childTnLst>
                              <p:par>
                                <p:cTn id="18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250"/>
                            </p:stCondLst>
                            <p:childTnLst>
                              <p:par>
                                <p:cTn id="1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75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750"/>
                            </p:stCondLst>
                            <p:childTnLst>
                              <p:par>
                                <p:cTn id="2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250"/>
                            </p:stCondLst>
                            <p:childTnLst>
                              <p:par>
                                <p:cTn id="2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750"/>
                            </p:stCondLst>
                            <p:childTnLst>
                              <p:par>
                                <p:cTn id="2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51" grpId="0" animBg="1"/>
      <p:bldP spid="76" grpId="0" animBg="1"/>
      <p:bldP spid="76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t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アーチ 47"/>
          <p:cNvSpPr/>
          <p:nvPr userDrawn="1"/>
        </p:nvSpPr>
        <p:spPr>
          <a:xfrm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アーチ 45"/>
          <p:cNvSpPr/>
          <p:nvPr userDrawn="1"/>
        </p:nvSpPr>
        <p:spPr>
          <a:xfrm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アーチ 46"/>
          <p:cNvSpPr/>
          <p:nvPr userDrawn="1"/>
        </p:nvSpPr>
        <p:spPr>
          <a:xfrm rot="10800000"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アーチ 48"/>
          <p:cNvSpPr/>
          <p:nvPr userDrawn="1"/>
        </p:nvSpPr>
        <p:spPr>
          <a:xfrm rot="10800000"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1035" y="3443562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45924" y="2959781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045923" y="5014143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2628325" y="2956517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2628325" y="5014143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9297517" y="576900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297516" y="3443561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6501035" y="578027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7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1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 userDrawn="1"/>
        </p:nvSpPr>
        <p:spPr>
          <a:xfrm>
            <a:off x="10223622" y="3099867"/>
            <a:ext cx="992116" cy="10084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 userDrawn="1"/>
        </p:nvSpPr>
        <p:spPr>
          <a:xfrm>
            <a:off x="13866888" y="6213624"/>
            <a:ext cx="961809" cy="961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636409" y="6250538"/>
            <a:ext cx="1533779" cy="15337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/>
          <p:cNvSpPr/>
          <p:nvPr userDrawn="1"/>
        </p:nvSpPr>
        <p:spPr>
          <a:xfrm>
            <a:off x="7896962" y="7735218"/>
            <a:ext cx="614369" cy="6244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 userDrawn="1"/>
        </p:nvSpPr>
        <p:spPr>
          <a:xfrm>
            <a:off x="3965059" y="7738314"/>
            <a:ext cx="591738" cy="5917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楕円 4"/>
          <p:cNvSpPr/>
          <p:nvPr userDrawn="1"/>
        </p:nvSpPr>
        <p:spPr>
          <a:xfrm>
            <a:off x="493213" y="2547535"/>
            <a:ext cx="4973638" cy="497363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/>
          <p:cNvSpPr/>
          <p:nvPr userDrawn="1"/>
        </p:nvSpPr>
        <p:spPr>
          <a:xfrm>
            <a:off x="4617888" y="4921333"/>
            <a:ext cx="3785949" cy="3785949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 userDrawn="1"/>
        </p:nvSpPr>
        <p:spPr>
          <a:xfrm>
            <a:off x="7360120" y="3308567"/>
            <a:ext cx="3090795" cy="3090795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 userDrawn="1"/>
        </p:nvSpPr>
        <p:spPr>
          <a:xfrm>
            <a:off x="9437184" y="5014698"/>
            <a:ext cx="3557109" cy="3557109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 userDrawn="1"/>
        </p:nvSpPr>
        <p:spPr>
          <a:xfrm>
            <a:off x="12055396" y="2629765"/>
            <a:ext cx="3944488" cy="3944488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 userDrawn="1"/>
        </p:nvSpPr>
        <p:spPr>
          <a:xfrm>
            <a:off x="14947018" y="5399098"/>
            <a:ext cx="2788308" cy="278830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 userDrawn="1"/>
        </p:nvSpPr>
        <p:spPr>
          <a:xfrm>
            <a:off x="5534416" y="3223041"/>
            <a:ext cx="1029225" cy="10292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 userDrawn="1"/>
        </p:nvSpPr>
        <p:spPr>
          <a:xfrm>
            <a:off x="493213" y="2370479"/>
            <a:ext cx="855529" cy="8555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 userDrawn="1"/>
        </p:nvSpPr>
        <p:spPr>
          <a:xfrm>
            <a:off x="13027675" y="7247023"/>
            <a:ext cx="742541" cy="742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 userDrawn="1"/>
        </p:nvSpPr>
        <p:spPr>
          <a:xfrm>
            <a:off x="16966759" y="4532006"/>
            <a:ext cx="884808" cy="8848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5547" y="3719292"/>
            <a:ext cx="4608971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108616" y="3583183"/>
            <a:ext cx="3838048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9632132" y="5404718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4908081" y="5382994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71550" y="4397766"/>
            <a:ext cx="3936531" cy="193735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4639094" y="6688663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608595" y="6648520"/>
            <a:ext cx="32142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12175047" y="4237086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7409364" y="4255782"/>
            <a:ext cx="2992308" cy="1161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36" hasCustomPrompt="1"/>
          </p:nvPr>
        </p:nvSpPr>
        <p:spPr>
          <a:xfrm>
            <a:off x="15070315" y="6146235"/>
            <a:ext cx="2534050" cy="12951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5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24" grpId="0" animBg="1"/>
      <p:bldP spid="31" grpId="0" animBg="1"/>
      <p:bldP spid="30" grpId="0" animBg="1"/>
      <p:bldP spid="5" grpId="0" animBg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9144001" y="2890044"/>
            <a:ext cx="0" cy="1186994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8836980" y="2148831"/>
            <a:ext cx="614041" cy="614041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837415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89621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76526" y="46132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9144001" y="4462435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9336699" y="6126367"/>
            <a:ext cx="629766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5557295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5752851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6694047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5752851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79697" y="646989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96780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5558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76526" y="827262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9144001" y="6319068"/>
            <a:ext cx="0" cy="141594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8335845" y="426973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700663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89621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27708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9144001" y="8120407"/>
            <a:ext cx="0" cy="216500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58635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55584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4077038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5933671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35010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0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4" grpId="0" animBg="1"/>
      <p:bldP spid="4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5823561" y="4418122"/>
            <a:ext cx="1940630" cy="72008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12608" y="4698914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2608" y="3578967"/>
            <a:ext cx="8545863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156530" y="2953658"/>
            <a:ext cx="1391649" cy="1117600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396828" y="496966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751137" y="496966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043695" y="496966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69212" y="5250457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33749" y="2732842"/>
            <a:ext cx="6574129" cy="2144700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1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696029" y="1767115"/>
            <a:ext cx="3548742" cy="3548742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82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1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65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6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65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65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65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65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65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65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65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32" hasCustomPrompt="1"/>
          </p:nvPr>
        </p:nvSpPr>
        <p:spPr>
          <a:xfrm>
            <a:off x="1217446" y="1271786"/>
            <a:ext cx="6504961" cy="4045273"/>
          </a:xfrm>
          <a:custGeom>
            <a:avLst/>
            <a:gdLst>
              <a:gd name="connsiteX0" fmla="*/ 984238 w 6504961"/>
              <a:gd name="connsiteY0" fmla="*/ 3553896 h 4045273"/>
              <a:gd name="connsiteX1" fmla="*/ 1475615 w 6504961"/>
              <a:gd name="connsiteY1" fmla="*/ 3553896 h 4045273"/>
              <a:gd name="connsiteX2" fmla="*/ 1475615 w 6504961"/>
              <a:gd name="connsiteY2" fmla="*/ 4045273 h 4045273"/>
              <a:gd name="connsiteX3" fmla="*/ 984238 w 6504961"/>
              <a:gd name="connsiteY3" fmla="*/ 4045273 h 4045273"/>
              <a:gd name="connsiteX4" fmla="*/ 0 w 6504961"/>
              <a:gd name="connsiteY4" fmla="*/ 3551920 h 4045273"/>
              <a:gd name="connsiteX5" fmla="*/ 491377 w 6504961"/>
              <a:gd name="connsiteY5" fmla="*/ 3551920 h 4045273"/>
              <a:gd name="connsiteX6" fmla="*/ 491377 w 6504961"/>
              <a:gd name="connsiteY6" fmla="*/ 4043297 h 4045273"/>
              <a:gd name="connsiteX7" fmla="*/ 0 w 6504961"/>
              <a:gd name="connsiteY7" fmla="*/ 4043297 h 4045273"/>
              <a:gd name="connsiteX8" fmla="*/ 492861 w 6504961"/>
              <a:gd name="connsiteY8" fmla="*/ 3060543 h 4045273"/>
              <a:gd name="connsiteX9" fmla="*/ 984238 w 6504961"/>
              <a:gd name="connsiteY9" fmla="*/ 3060543 h 4045273"/>
              <a:gd name="connsiteX10" fmla="*/ 984238 w 6504961"/>
              <a:gd name="connsiteY10" fmla="*/ 3551920 h 4045273"/>
              <a:gd name="connsiteX11" fmla="*/ 492861 w 6504961"/>
              <a:gd name="connsiteY11" fmla="*/ 3551920 h 4045273"/>
              <a:gd name="connsiteX12" fmla="*/ 5518702 w 6504961"/>
              <a:gd name="connsiteY12" fmla="*/ 499760 h 4045273"/>
              <a:gd name="connsiteX13" fmla="*/ 6010079 w 6504961"/>
              <a:gd name="connsiteY13" fmla="*/ 499760 h 4045273"/>
              <a:gd name="connsiteX14" fmla="*/ 6010079 w 6504961"/>
              <a:gd name="connsiteY14" fmla="*/ 991137 h 4045273"/>
              <a:gd name="connsiteX15" fmla="*/ 5518702 w 6504961"/>
              <a:gd name="connsiteY15" fmla="*/ 991137 h 4045273"/>
              <a:gd name="connsiteX16" fmla="*/ 1478583 w 6504961"/>
              <a:gd name="connsiteY16" fmla="*/ 495329 h 4045273"/>
              <a:gd name="connsiteX17" fmla="*/ 5027325 w 6504961"/>
              <a:gd name="connsiteY17" fmla="*/ 495329 h 4045273"/>
              <a:gd name="connsiteX18" fmla="*/ 5027325 w 6504961"/>
              <a:gd name="connsiteY18" fmla="*/ 4044071 h 4045273"/>
              <a:gd name="connsiteX19" fmla="*/ 1478583 w 6504961"/>
              <a:gd name="connsiteY19" fmla="*/ 4044071 h 4045273"/>
              <a:gd name="connsiteX20" fmla="*/ 6010079 w 6504961"/>
              <a:gd name="connsiteY20" fmla="*/ 0 h 4045273"/>
              <a:gd name="connsiteX21" fmla="*/ 6504961 w 6504961"/>
              <a:gd name="connsiteY21" fmla="*/ 0 h 4045273"/>
              <a:gd name="connsiteX22" fmla="*/ 6504961 w 6504961"/>
              <a:gd name="connsiteY22" fmla="*/ 494882 h 4045273"/>
              <a:gd name="connsiteX23" fmla="*/ 6010079 w 6504961"/>
              <a:gd name="connsiteY23" fmla="*/ 494882 h 4045273"/>
              <a:gd name="connsiteX24" fmla="*/ 5027325 w 6504961"/>
              <a:gd name="connsiteY24" fmla="*/ 0 h 4045273"/>
              <a:gd name="connsiteX25" fmla="*/ 5518702 w 6504961"/>
              <a:gd name="connsiteY25" fmla="*/ 0 h 4045273"/>
              <a:gd name="connsiteX26" fmla="*/ 5518702 w 6504961"/>
              <a:gd name="connsiteY26" fmla="*/ 491377 h 4045273"/>
              <a:gd name="connsiteX27" fmla="*/ 5027325 w 6504961"/>
              <a:gd name="connsiteY27" fmla="*/ 491377 h 40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04961" h="4045273">
                <a:moveTo>
                  <a:pt x="984238" y="3553896"/>
                </a:moveTo>
                <a:lnTo>
                  <a:pt x="1475615" y="3553896"/>
                </a:lnTo>
                <a:lnTo>
                  <a:pt x="1475615" y="4045273"/>
                </a:lnTo>
                <a:lnTo>
                  <a:pt x="984238" y="4045273"/>
                </a:lnTo>
                <a:close/>
                <a:moveTo>
                  <a:pt x="0" y="3551920"/>
                </a:moveTo>
                <a:lnTo>
                  <a:pt x="491377" y="3551920"/>
                </a:lnTo>
                <a:lnTo>
                  <a:pt x="491377" y="4043297"/>
                </a:lnTo>
                <a:lnTo>
                  <a:pt x="0" y="4043297"/>
                </a:lnTo>
                <a:close/>
                <a:moveTo>
                  <a:pt x="492861" y="3060543"/>
                </a:moveTo>
                <a:lnTo>
                  <a:pt x="984238" y="3060543"/>
                </a:lnTo>
                <a:lnTo>
                  <a:pt x="984238" y="3551920"/>
                </a:lnTo>
                <a:lnTo>
                  <a:pt x="492861" y="3551920"/>
                </a:lnTo>
                <a:close/>
                <a:moveTo>
                  <a:pt x="5518702" y="499760"/>
                </a:moveTo>
                <a:lnTo>
                  <a:pt x="6010079" y="499760"/>
                </a:lnTo>
                <a:lnTo>
                  <a:pt x="6010079" y="991137"/>
                </a:lnTo>
                <a:lnTo>
                  <a:pt x="5518702" y="991137"/>
                </a:lnTo>
                <a:close/>
                <a:moveTo>
                  <a:pt x="1478583" y="495329"/>
                </a:moveTo>
                <a:lnTo>
                  <a:pt x="5027325" y="495329"/>
                </a:lnTo>
                <a:lnTo>
                  <a:pt x="5027325" y="4044071"/>
                </a:lnTo>
                <a:lnTo>
                  <a:pt x="1478583" y="4044071"/>
                </a:lnTo>
                <a:close/>
                <a:moveTo>
                  <a:pt x="6010079" y="0"/>
                </a:moveTo>
                <a:lnTo>
                  <a:pt x="6504961" y="0"/>
                </a:lnTo>
                <a:lnTo>
                  <a:pt x="6504961" y="494882"/>
                </a:lnTo>
                <a:lnTo>
                  <a:pt x="6010079" y="494882"/>
                </a:lnTo>
                <a:close/>
                <a:moveTo>
                  <a:pt x="5027325" y="0"/>
                </a:moveTo>
                <a:lnTo>
                  <a:pt x="5518702" y="0"/>
                </a:lnTo>
                <a:lnTo>
                  <a:pt x="5518702" y="491377"/>
                </a:lnTo>
                <a:lnTo>
                  <a:pt x="5027325" y="4913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76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1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65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65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6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65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65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65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65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65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6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-794"/>
            <a:ext cx="18287642" cy="7086707"/>
          </a:xfrm>
          <a:custGeom>
            <a:avLst/>
            <a:gdLst>
              <a:gd name="connsiteX0" fmla="*/ 0 w 18287642"/>
              <a:gd name="connsiteY0" fmla="*/ 6438707 h 7086707"/>
              <a:gd name="connsiteX1" fmla="*/ 648000 w 18287642"/>
              <a:gd name="connsiteY1" fmla="*/ 6438707 h 7086707"/>
              <a:gd name="connsiteX2" fmla="*/ 648000 w 18287642"/>
              <a:gd name="connsiteY2" fmla="*/ 7086707 h 7086707"/>
              <a:gd name="connsiteX3" fmla="*/ 0 w 18287642"/>
              <a:gd name="connsiteY3" fmla="*/ 7086707 h 7086707"/>
              <a:gd name="connsiteX4" fmla="*/ 648000 w 18287642"/>
              <a:gd name="connsiteY4" fmla="*/ 5790707 h 7086707"/>
              <a:gd name="connsiteX5" fmla="*/ 1296000 w 18287642"/>
              <a:gd name="connsiteY5" fmla="*/ 5790707 h 7086707"/>
              <a:gd name="connsiteX6" fmla="*/ 1296000 w 18287642"/>
              <a:gd name="connsiteY6" fmla="*/ 6438707 h 7086707"/>
              <a:gd name="connsiteX7" fmla="*/ 648000 w 18287642"/>
              <a:gd name="connsiteY7" fmla="*/ 6438707 h 7086707"/>
              <a:gd name="connsiteX8" fmla="*/ 0 w 18287642"/>
              <a:gd name="connsiteY8" fmla="*/ 0 h 7086707"/>
              <a:gd name="connsiteX9" fmla="*/ 18287642 w 18287642"/>
              <a:gd name="connsiteY9" fmla="*/ 0 h 7086707"/>
              <a:gd name="connsiteX10" fmla="*/ 18287642 w 18287642"/>
              <a:gd name="connsiteY10" fmla="*/ 5142707 h 7086707"/>
              <a:gd name="connsiteX11" fmla="*/ 1944000 w 18287642"/>
              <a:gd name="connsiteY11" fmla="*/ 5142707 h 7086707"/>
              <a:gd name="connsiteX12" fmla="*/ 1944000 w 18287642"/>
              <a:gd name="connsiteY12" fmla="*/ 5790707 h 7086707"/>
              <a:gd name="connsiteX13" fmla="*/ 1296000 w 18287642"/>
              <a:gd name="connsiteY13" fmla="*/ 5790707 h 7086707"/>
              <a:gd name="connsiteX14" fmla="*/ 1296000 w 18287642"/>
              <a:gd name="connsiteY14" fmla="*/ 5142707 h 7086707"/>
              <a:gd name="connsiteX15" fmla="*/ 648000 w 18287642"/>
              <a:gd name="connsiteY15" fmla="*/ 5142707 h 7086707"/>
              <a:gd name="connsiteX16" fmla="*/ 648000 w 18287642"/>
              <a:gd name="connsiteY16" fmla="*/ 5790707 h 7086707"/>
              <a:gd name="connsiteX17" fmla="*/ 0 w 18287642"/>
              <a:gd name="connsiteY17" fmla="*/ 5790707 h 7086707"/>
              <a:gd name="connsiteX18" fmla="*/ 0 w 18287642"/>
              <a:gd name="connsiteY18" fmla="*/ 5142707 h 7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87642" h="7086707">
                <a:moveTo>
                  <a:pt x="0" y="6438707"/>
                </a:moveTo>
                <a:lnTo>
                  <a:pt x="648000" y="6438707"/>
                </a:lnTo>
                <a:lnTo>
                  <a:pt x="648000" y="7086707"/>
                </a:lnTo>
                <a:lnTo>
                  <a:pt x="0" y="7086707"/>
                </a:lnTo>
                <a:close/>
                <a:moveTo>
                  <a:pt x="648000" y="5790707"/>
                </a:moveTo>
                <a:lnTo>
                  <a:pt x="1296000" y="5790707"/>
                </a:lnTo>
                <a:lnTo>
                  <a:pt x="1296000" y="6438707"/>
                </a:lnTo>
                <a:lnTo>
                  <a:pt x="648000" y="6438707"/>
                </a:lnTo>
                <a:close/>
                <a:moveTo>
                  <a:pt x="0" y="0"/>
                </a:moveTo>
                <a:lnTo>
                  <a:pt x="18287642" y="0"/>
                </a:lnTo>
                <a:lnTo>
                  <a:pt x="18287642" y="5142707"/>
                </a:lnTo>
                <a:lnTo>
                  <a:pt x="1944000" y="5142707"/>
                </a:lnTo>
                <a:lnTo>
                  <a:pt x="1944000" y="5790707"/>
                </a:lnTo>
                <a:lnTo>
                  <a:pt x="1296000" y="5790707"/>
                </a:lnTo>
                <a:lnTo>
                  <a:pt x="1296000" y="5142707"/>
                </a:lnTo>
                <a:lnTo>
                  <a:pt x="648000" y="5142707"/>
                </a:lnTo>
                <a:lnTo>
                  <a:pt x="648000" y="5790707"/>
                </a:lnTo>
                <a:lnTo>
                  <a:pt x="0" y="5790707"/>
                </a:lnTo>
                <a:lnTo>
                  <a:pt x="0" y="51427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363663" y="0"/>
            <a:ext cx="7504566" cy="102854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061250" y="3122656"/>
            <a:ext cx="8167207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61250" y="5347380"/>
            <a:ext cx="8167207" cy="288221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061250" y="4283799"/>
            <a:ext cx="8167207" cy="714166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2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6" grpId="1"/>
      <p:bldP spid="23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図プレースホルダー 46"/>
          <p:cNvSpPr>
            <a:spLocks noGrp="1"/>
          </p:cNvSpPr>
          <p:nvPr>
            <p:ph type="pic" sz="quarter" idx="21" hasCustomPrompt="1"/>
          </p:nvPr>
        </p:nvSpPr>
        <p:spPr>
          <a:xfrm>
            <a:off x="5439454" y="1391478"/>
            <a:ext cx="7409092" cy="3478887"/>
          </a:xfrm>
          <a:custGeom>
            <a:avLst/>
            <a:gdLst>
              <a:gd name="connsiteX0" fmla="*/ 6753718 w 7409092"/>
              <a:gd name="connsiteY0" fmla="*/ 2823513 h 3478887"/>
              <a:gd name="connsiteX1" fmla="*/ 7409092 w 7409092"/>
              <a:gd name="connsiteY1" fmla="*/ 2823513 h 3478887"/>
              <a:gd name="connsiteX2" fmla="*/ 7409092 w 7409092"/>
              <a:gd name="connsiteY2" fmla="*/ 3478887 h 3478887"/>
              <a:gd name="connsiteX3" fmla="*/ 6753718 w 7409092"/>
              <a:gd name="connsiteY3" fmla="*/ 3478887 h 3478887"/>
              <a:gd name="connsiteX4" fmla="*/ 6098344 w 7409092"/>
              <a:gd name="connsiteY4" fmla="*/ 2145252 h 3478887"/>
              <a:gd name="connsiteX5" fmla="*/ 6753718 w 7409092"/>
              <a:gd name="connsiteY5" fmla="*/ 2145252 h 3478887"/>
              <a:gd name="connsiteX6" fmla="*/ 6753718 w 7409092"/>
              <a:gd name="connsiteY6" fmla="*/ 2800626 h 3478887"/>
              <a:gd name="connsiteX7" fmla="*/ 6098344 w 7409092"/>
              <a:gd name="connsiteY7" fmla="*/ 2800626 h 3478887"/>
              <a:gd name="connsiteX8" fmla="*/ 655374 w 7409092"/>
              <a:gd name="connsiteY8" fmla="*/ 655374 h 3478887"/>
              <a:gd name="connsiteX9" fmla="*/ 1310748 w 7409092"/>
              <a:gd name="connsiteY9" fmla="*/ 655374 h 3478887"/>
              <a:gd name="connsiteX10" fmla="*/ 1310748 w 7409092"/>
              <a:gd name="connsiteY10" fmla="*/ 1310748 h 3478887"/>
              <a:gd name="connsiteX11" fmla="*/ 655374 w 7409092"/>
              <a:gd name="connsiteY11" fmla="*/ 1310748 h 3478887"/>
              <a:gd name="connsiteX12" fmla="*/ 1310748 w 7409092"/>
              <a:gd name="connsiteY12" fmla="*/ 0 h 3478887"/>
              <a:gd name="connsiteX13" fmla="*/ 1966122 w 7409092"/>
              <a:gd name="connsiteY13" fmla="*/ 0 h 3478887"/>
              <a:gd name="connsiteX14" fmla="*/ 5422122 w 7409092"/>
              <a:gd name="connsiteY14" fmla="*/ 0 h 3478887"/>
              <a:gd name="connsiteX15" fmla="*/ 5422122 w 7409092"/>
              <a:gd name="connsiteY15" fmla="*/ 1481843 h 3478887"/>
              <a:gd name="connsiteX16" fmla="*/ 6077496 w 7409092"/>
              <a:gd name="connsiteY16" fmla="*/ 1481843 h 3478887"/>
              <a:gd name="connsiteX17" fmla="*/ 6077496 w 7409092"/>
              <a:gd name="connsiteY17" fmla="*/ 2137217 h 3478887"/>
              <a:gd name="connsiteX18" fmla="*/ 5422122 w 7409092"/>
              <a:gd name="connsiteY18" fmla="*/ 2137217 h 3478887"/>
              <a:gd name="connsiteX19" fmla="*/ 5422122 w 7409092"/>
              <a:gd name="connsiteY19" fmla="*/ 2800626 h 3478887"/>
              <a:gd name="connsiteX20" fmla="*/ 6077496 w 7409092"/>
              <a:gd name="connsiteY20" fmla="*/ 2800626 h 3478887"/>
              <a:gd name="connsiteX21" fmla="*/ 6077496 w 7409092"/>
              <a:gd name="connsiteY21" fmla="*/ 3456000 h 3478887"/>
              <a:gd name="connsiteX22" fmla="*/ 5422122 w 7409092"/>
              <a:gd name="connsiteY22" fmla="*/ 3456000 h 3478887"/>
              <a:gd name="connsiteX23" fmla="*/ 1966122 w 7409092"/>
              <a:gd name="connsiteY23" fmla="*/ 3456000 h 3478887"/>
              <a:gd name="connsiteX24" fmla="*/ 1966122 w 7409092"/>
              <a:gd name="connsiteY24" fmla="*/ 1966122 h 3478887"/>
              <a:gd name="connsiteX25" fmla="*/ 1310748 w 7409092"/>
              <a:gd name="connsiteY25" fmla="*/ 1966122 h 3478887"/>
              <a:gd name="connsiteX26" fmla="*/ 1310748 w 7409092"/>
              <a:gd name="connsiteY26" fmla="*/ 1310748 h 3478887"/>
              <a:gd name="connsiteX27" fmla="*/ 1966122 w 7409092"/>
              <a:gd name="connsiteY27" fmla="*/ 1310748 h 3478887"/>
              <a:gd name="connsiteX28" fmla="*/ 1966122 w 7409092"/>
              <a:gd name="connsiteY28" fmla="*/ 655374 h 3478887"/>
              <a:gd name="connsiteX29" fmla="*/ 1310748 w 7409092"/>
              <a:gd name="connsiteY29" fmla="*/ 655374 h 3478887"/>
              <a:gd name="connsiteX30" fmla="*/ 0 w 7409092"/>
              <a:gd name="connsiteY30" fmla="*/ 0 h 3478887"/>
              <a:gd name="connsiteX31" fmla="*/ 655374 w 7409092"/>
              <a:gd name="connsiteY31" fmla="*/ 0 h 3478887"/>
              <a:gd name="connsiteX32" fmla="*/ 655374 w 7409092"/>
              <a:gd name="connsiteY32" fmla="*/ 655374 h 3478887"/>
              <a:gd name="connsiteX33" fmla="*/ 0 w 7409092"/>
              <a:gd name="connsiteY33" fmla="*/ 655374 h 347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09092" h="3478887">
                <a:moveTo>
                  <a:pt x="6753718" y="2823513"/>
                </a:moveTo>
                <a:lnTo>
                  <a:pt x="7409092" y="2823513"/>
                </a:lnTo>
                <a:lnTo>
                  <a:pt x="7409092" y="3478887"/>
                </a:lnTo>
                <a:lnTo>
                  <a:pt x="6753718" y="3478887"/>
                </a:lnTo>
                <a:close/>
                <a:moveTo>
                  <a:pt x="6098344" y="2145252"/>
                </a:moveTo>
                <a:lnTo>
                  <a:pt x="6753718" y="2145252"/>
                </a:lnTo>
                <a:lnTo>
                  <a:pt x="6753718" y="2800626"/>
                </a:lnTo>
                <a:lnTo>
                  <a:pt x="6098344" y="2800626"/>
                </a:lnTo>
                <a:close/>
                <a:moveTo>
                  <a:pt x="655374" y="655374"/>
                </a:moveTo>
                <a:lnTo>
                  <a:pt x="1310748" y="655374"/>
                </a:lnTo>
                <a:lnTo>
                  <a:pt x="1310748" y="1310748"/>
                </a:lnTo>
                <a:lnTo>
                  <a:pt x="655374" y="1310748"/>
                </a:lnTo>
                <a:close/>
                <a:moveTo>
                  <a:pt x="1310748" y="0"/>
                </a:moveTo>
                <a:lnTo>
                  <a:pt x="1966122" y="0"/>
                </a:lnTo>
                <a:lnTo>
                  <a:pt x="5422122" y="0"/>
                </a:lnTo>
                <a:lnTo>
                  <a:pt x="5422122" y="1481843"/>
                </a:lnTo>
                <a:lnTo>
                  <a:pt x="6077496" y="1481843"/>
                </a:lnTo>
                <a:lnTo>
                  <a:pt x="6077496" y="2137217"/>
                </a:lnTo>
                <a:lnTo>
                  <a:pt x="5422122" y="2137217"/>
                </a:lnTo>
                <a:lnTo>
                  <a:pt x="5422122" y="2800626"/>
                </a:lnTo>
                <a:lnTo>
                  <a:pt x="6077496" y="2800626"/>
                </a:lnTo>
                <a:lnTo>
                  <a:pt x="6077496" y="3456000"/>
                </a:lnTo>
                <a:lnTo>
                  <a:pt x="5422122" y="3456000"/>
                </a:lnTo>
                <a:lnTo>
                  <a:pt x="1966122" y="3456000"/>
                </a:lnTo>
                <a:lnTo>
                  <a:pt x="1966122" y="1966122"/>
                </a:lnTo>
                <a:lnTo>
                  <a:pt x="1310748" y="1966122"/>
                </a:lnTo>
                <a:lnTo>
                  <a:pt x="1310748" y="1310748"/>
                </a:lnTo>
                <a:lnTo>
                  <a:pt x="1966122" y="1310748"/>
                </a:lnTo>
                <a:lnTo>
                  <a:pt x="1966122" y="655374"/>
                </a:lnTo>
                <a:lnTo>
                  <a:pt x="1310748" y="655374"/>
                </a:lnTo>
                <a:close/>
                <a:moveTo>
                  <a:pt x="0" y="0"/>
                </a:moveTo>
                <a:lnTo>
                  <a:pt x="655374" y="0"/>
                </a:lnTo>
                <a:lnTo>
                  <a:pt x="655374" y="655374"/>
                </a:lnTo>
                <a:lnTo>
                  <a:pt x="0" y="6553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/>
        </p:spPr>
        <p:txBody>
          <a:bodyPr wrap="square">
            <a:noAutofit/>
          </a:bodyPr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96" y="5250023"/>
            <a:ext cx="12572808" cy="6916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96" y="5959390"/>
            <a:ext cx="12572808" cy="735120"/>
          </a:xfrm>
        </p:spPr>
        <p:txBody>
          <a:bodyPr anchor="t">
            <a:no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8808185" y="67608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8162494" y="67608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9455052" y="67608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36" y="7049366"/>
            <a:ext cx="11401128" cy="1968288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20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2384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84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403335" y="330448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14348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914348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025299" y="330448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92384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292384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403335" y="6669410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14348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914348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025299" y="6669410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5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3 Icons,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図プレースホルダー 76"/>
          <p:cNvSpPr>
            <a:spLocks noGrp="1"/>
          </p:cNvSpPr>
          <p:nvPr>
            <p:ph type="pic" sz="quarter" idx="34" hasCustomPrompt="1"/>
          </p:nvPr>
        </p:nvSpPr>
        <p:spPr>
          <a:xfrm>
            <a:off x="-2" y="0"/>
            <a:ext cx="18288002" cy="7085913"/>
          </a:xfrm>
          <a:custGeom>
            <a:avLst/>
            <a:gdLst>
              <a:gd name="connsiteX0" fmla="*/ 0 w 18288002"/>
              <a:gd name="connsiteY0" fmla="*/ 6437913 h 7085913"/>
              <a:gd name="connsiteX1" fmla="*/ 648000 w 18288002"/>
              <a:gd name="connsiteY1" fmla="*/ 6437913 h 7085913"/>
              <a:gd name="connsiteX2" fmla="*/ 648000 w 18288002"/>
              <a:gd name="connsiteY2" fmla="*/ 7085913 h 7085913"/>
              <a:gd name="connsiteX3" fmla="*/ 0 w 18288002"/>
              <a:gd name="connsiteY3" fmla="*/ 7085913 h 7085913"/>
              <a:gd name="connsiteX4" fmla="*/ 3 w 18288002"/>
              <a:gd name="connsiteY4" fmla="*/ 0 h 7085913"/>
              <a:gd name="connsiteX5" fmla="*/ 18288002 w 18288002"/>
              <a:gd name="connsiteY5" fmla="*/ 0 h 7085913"/>
              <a:gd name="connsiteX6" fmla="*/ 18288002 w 18288002"/>
              <a:gd name="connsiteY6" fmla="*/ 5141913 h 7085913"/>
              <a:gd name="connsiteX7" fmla="*/ 1944001 w 18288002"/>
              <a:gd name="connsiteY7" fmla="*/ 5141913 h 7085913"/>
              <a:gd name="connsiteX8" fmla="*/ 1944001 w 18288002"/>
              <a:gd name="connsiteY8" fmla="*/ 5789913 h 7085913"/>
              <a:gd name="connsiteX9" fmla="*/ 1296001 w 18288002"/>
              <a:gd name="connsiteY9" fmla="*/ 5789913 h 7085913"/>
              <a:gd name="connsiteX10" fmla="*/ 1296001 w 18288002"/>
              <a:gd name="connsiteY10" fmla="*/ 5141913 h 7085913"/>
              <a:gd name="connsiteX11" fmla="*/ 648001 w 18288002"/>
              <a:gd name="connsiteY11" fmla="*/ 5141913 h 7085913"/>
              <a:gd name="connsiteX12" fmla="*/ 648001 w 18288002"/>
              <a:gd name="connsiteY12" fmla="*/ 5789913 h 7085913"/>
              <a:gd name="connsiteX13" fmla="*/ 1296001 w 18288002"/>
              <a:gd name="connsiteY13" fmla="*/ 5789913 h 7085913"/>
              <a:gd name="connsiteX14" fmla="*/ 1296001 w 18288002"/>
              <a:gd name="connsiteY14" fmla="*/ 6437913 h 7085913"/>
              <a:gd name="connsiteX15" fmla="*/ 648001 w 18288002"/>
              <a:gd name="connsiteY15" fmla="*/ 6437913 h 7085913"/>
              <a:gd name="connsiteX16" fmla="*/ 648001 w 18288002"/>
              <a:gd name="connsiteY16" fmla="*/ 5789913 h 7085913"/>
              <a:gd name="connsiteX17" fmla="*/ 1 w 18288002"/>
              <a:gd name="connsiteY17" fmla="*/ 5789913 h 7085913"/>
              <a:gd name="connsiteX18" fmla="*/ 1 w 18288002"/>
              <a:gd name="connsiteY18" fmla="*/ 5141913 h 7085913"/>
              <a:gd name="connsiteX19" fmla="*/ 3 w 18288002"/>
              <a:gd name="connsiteY19" fmla="*/ 5141913 h 70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002" h="7085913">
                <a:moveTo>
                  <a:pt x="0" y="6437913"/>
                </a:moveTo>
                <a:lnTo>
                  <a:pt x="648000" y="6437913"/>
                </a:lnTo>
                <a:lnTo>
                  <a:pt x="648000" y="7085913"/>
                </a:lnTo>
                <a:lnTo>
                  <a:pt x="0" y="7085913"/>
                </a:lnTo>
                <a:close/>
                <a:moveTo>
                  <a:pt x="3" y="0"/>
                </a:moveTo>
                <a:lnTo>
                  <a:pt x="18288002" y="0"/>
                </a:lnTo>
                <a:lnTo>
                  <a:pt x="18288002" y="5141913"/>
                </a:lnTo>
                <a:lnTo>
                  <a:pt x="1944001" y="5141913"/>
                </a:lnTo>
                <a:lnTo>
                  <a:pt x="1944001" y="5789913"/>
                </a:lnTo>
                <a:lnTo>
                  <a:pt x="1296001" y="5789913"/>
                </a:lnTo>
                <a:lnTo>
                  <a:pt x="1296001" y="5141913"/>
                </a:lnTo>
                <a:lnTo>
                  <a:pt x="648001" y="5141913"/>
                </a:lnTo>
                <a:lnTo>
                  <a:pt x="648001" y="5789913"/>
                </a:lnTo>
                <a:lnTo>
                  <a:pt x="1296001" y="5789913"/>
                </a:lnTo>
                <a:lnTo>
                  <a:pt x="1296001" y="6437913"/>
                </a:lnTo>
                <a:lnTo>
                  <a:pt x="648001" y="6437913"/>
                </a:lnTo>
                <a:lnTo>
                  <a:pt x="648001" y="5789913"/>
                </a:lnTo>
                <a:lnTo>
                  <a:pt x="1" y="5789913"/>
                </a:lnTo>
                <a:lnTo>
                  <a:pt x="1" y="5141913"/>
                </a:lnTo>
                <a:lnTo>
                  <a:pt x="3" y="51419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3191877" y="4573588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3445677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463455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63455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60"/>
          <p:cNvSpPr>
            <a:spLocks noGrp="1"/>
          </p:cNvSpPr>
          <p:nvPr>
            <p:ph type="body" sz="quarter" idx="26" hasCustomPrompt="1"/>
          </p:nvPr>
        </p:nvSpPr>
        <p:spPr>
          <a:xfrm>
            <a:off x="8575199" y="4573588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7" hasCustomPrompt="1"/>
          </p:nvPr>
        </p:nvSpPr>
        <p:spPr>
          <a:xfrm>
            <a:off x="8828999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846777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846777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60"/>
          <p:cNvSpPr>
            <a:spLocks noGrp="1"/>
          </p:cNvSpPr>
          <p:nvPr>
            <p:ph type="body" sz="quarter" idx="30" hasCustomPrompt="1"/>
          </p:nvPr>
        </p:nvSpPr>
        <p:spPr>
          <a:xfrm>
            <a:off x="13958521" y="4573588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7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14212321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099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099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2850933" y="665843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8230050" y="665843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3613371" y="6641976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/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/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animBg="1"/>
      <p:bldP spid="80" grpId="0" animBg="1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9144000" y="0"/>
            <a:ext cx="0" cy="197148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655094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71389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89589" y="4430938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9" name="直線コネクタ 28"/>
          <p:cNvCxnSpPr>
            <a:stCxn id="27" idx="1"/>
            <a:endCxn id="24" idx="6"/>
          </p:cNvCxnSpPr>
          <p:nvPr userDrawn="1"/>
        </p:nvCxnSpPr>
        <p:spPr>
          <a:xfrm flipH="1">
            <a:off x="9336699" y="2164184"/>
            <a:ext cx="649778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1595111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17906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2731863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17906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66634" y="2507707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81658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40462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89589" y="8257502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>
            <a:off x="8335845" y="4080320"/>
            <a:ext cx="615457" cy="70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518342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713898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1258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43513"/>
            <a:ext cx="1136515" cy="11381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40462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50" name="直線コネクタ 49"/>
          <p:cNvCxnSpPr>
            <a:stCxn id="51" idx="1"/>
            <a:endCxn id="57" idx="6"/>
          </p:cNvCxnSpPr>
          <p:nvPr userDrawn="1"/>
        </p:nvCxnSpPr>
        <p:spPr>
          <a:xfrm flipH="1">
            <a:off x="9336699" y="5996187"/>
            <a:ext cx="649778" cy="26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4"/>
          <p:cNvSpPr/>
          <p:nvPr userDrawn="1"/>
        </p:nvSpPr>
        <p:spPr>
          <a:xfrm>
            <a:off x="9986477" y="5427114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66465" y="5622670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275193" y="6563866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275193" y="5622670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1366634" y="6339710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61" name="直線コネクタ 60"/>
          <p:cNvCxnSpPr/>
          <p:nvPr userDrawn="1"/>
        </p:nvCxnSpPr>
        <p:spPr>
          <a:xfrm>
            <a:off x="9144000" y="2356884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V="1">
            <a:off x="9144000" y="4273018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 userDrawn="1"/>
        </p:nvCxnSpPr>
        <p:spPr>
          <a:xfrm>
            <a:off x="9144000" y="6189152"/>
            <a:ext cx="0" cy="15307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 userDrawn="1"/>
        </p:nvCxnSpPr>
        <p:spPr>
          <a:xfrm>
            <a:off x="9144000" y="8105285"/>
            <a:ext cx="0" cy="218012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/>
          <p:nvPr userDrawn="1"/>
        </p:nvSpPr>
        <p:spPr>
          <a:xfrm>
            <a:off x="8951302" y="388762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1971487"/>
            <a:ext cx="385397" cy="385397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19888"/>
            <a:ext cx="385397" cy="38539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8951302" y="5803755"/>
            <a:ext cx="385397" cy="385397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1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8" grpId="0" animBg="1"/>
      <p:bldP spid="24" grpId="0" animBg="1"/>
      <p:bldP spid="40" grpId="0" animBg="1"/>
      <p:bldP spid="57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9144000" y="0"/>
            <a:ext cx="1" cy="196828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5193" y="2728663"/>
            <a:ext cx="4608971" cy="1479012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275193" y="17874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1366633" y="250450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9144000" y="2353683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8349923" y="4081115"/>
            <a:ext cx="601379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7193396" y="35120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173384" y="370759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394088" y="4648795"/>
            <a:ext cx="4608971" cy="1479012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4088" y="370759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089589" y="442463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9144001" y="4273816"/>
            <a:ext cx="0" cy="17423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9336699" y="2160983"/>
            <a:ext cx="629766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9986477" y="1591911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966465" y="17874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8813940" y="6016176"/>
            <a:ext cx="660121" cy="569070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19682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388841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4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 bwMode="auto">
          <a:xfrm>
            <a:off x="0" y="0"/>
            <a:ext cx="9144000" cy="10285413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 bwMode="auto">
          <a:xfrm>
            <a:off x="9144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 bwMode="auto">
          <a:xfrm>
            <a:off x="9792000" y="648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 bwMode="auto">
          <a:xfrm>
            <a:off x="10440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 bwMode="auto">
          <a:xfrm>
            <a:off x="9144000" y="1296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99830" y="2551906"/>
            <a:ext cx="7544341" cy="51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588843" y="2551906"/>
            <a:ext cx="7665487" cy="5181600"/>
          </a:xfrm>
        </p:spPr>
        <p:txBody>
          <a:bodyPr anchor="ctr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84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20" grpId="0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</p:grpSpPr>
        <p:sp>
          <p:nvSpPr>
            <p:cNvPr id="2" name="正方形/長方形 1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78" y="911133"/>
            <a:ext cx="4142834" cy="8464733"/>
          </a:xfrm>
          <a:prstGeom prst="rect">
            <a:avLst/>
          </a:prstGeom>
          <a:effectLst/>
        </p:spPr>
      </p:pic>
      <p:sp>
        <p:nvSpPr>
          <p:cNvPr id="11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57702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00535" y="1103086"/>
            <a:ext cx="942643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00534" y="5274171"/>
            <a:ext cx="942643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4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&amp;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023832"/>
            <a:ext cx="2611063" cy="5334986"/>
          </a:xfrm>
          <a:prstGeom prst="rect">
            <a:avLst/>
          </a:prstGeom>
          <a:effectLst/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949977"/>
            <a:ext cx="5884221" cy="8366379"/>
          </a:xfrm>
          <a:prstGeom prst="rect">
            <a:avLst/>
          </a:prstGeom>
        </p:spPr>
      </p:pic>
      <p:sp>
        <p:nvSpPr>
          <p:cNvPr id="7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1738131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4737100"/>
            <a:ext cx="2160841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85535" y="1103086"/>
            <a:ext cx="7657436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85534" y="5274171"/>
            <a:ext cx="7657436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9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473429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73428" y="5274171"/>
            <a:ext cx="698725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1056105" y="2800178"/>
            <a:ext cx="9177429" cy="51598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1056107" y="2279243"/>
            <a:ext cx="9177428" cy="523844"/>
            <a:chOff x="4888773" y="2065794"/>
            <a:chExt cx="8534400" cy="487140"/>
          </a:xfrm>
        </p:grpSpPr>
        <p:sp>
          <p:nvSpPr>
            <p:cNvPr id="19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26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正方形/長方形 22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94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図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361382"/>
            <a:ext cx="7911618" cy="640909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323763"/>
            <a:ext cx="3830770" cy="544671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604814"/>
            <a:ext cx="2044962" cy="4165664"/>
          </a:xfrm>
          <a:prstGeom prst="rect">
            <a:avLst/>
          </a:prstGeom>
        </p:spPr>
      </p:pic>
      <p:sp>
        <p:nvSpPr>
          <p:cNvPr id="33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135071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4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631412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822452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37" name="正方形/長方形 36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96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78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14510655" y="-14515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988456" y="0"/>
            <a:ext cx="9760856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772070" y="0"/>
            <a:ext cx="9811657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4749800" y="0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8931726" y="-43543"/>
            <a:ext cx="9506857" cy="103289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3956957" y="-4047444"/>
            <a:ext cx="10414005" cy="1843858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3979522" y="-3986781"/>
            <a:ext cx="10328958" cy="18288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3969137" y="-4049777"/>
            <a:ext cx="10391461" cy="1839866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3887541" y="-4034279"/>
            <a:ext cx="10430401" cy="1846761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0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6" grpId="1" animBg="1"/>
      <p:bldP spid="16" grpId="2" animBg="1"/>
      <p:bldP spid="16" grpId="3" animBg="1"/>
      <p:bldP spid="4" grpId="1" animBg="1"/>
      <p:bldP spid="4" grpId="2" animBg="1"/>
      <p:bldP spid="4" grpId="3" animBg="1"/>
      <p:bldP spid="13" grpId="1" animBg="1"/>
      <p:bldP spid="13" grpId="2" animBg="1"/>
      <p:bldP spid="13" grpId="3" animBg="1"/>
      <p:bldP spid="14" grpId="1" animBg="1"/>
      <p:bldP spid="14" grpId="2" animBg="1"/>
      <p:bldP spid="14" grpId="3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77819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77819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235550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581242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28344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74436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74436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232167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577859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831116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71053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271053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0228784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0574476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0827733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3267670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67670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4225401" y="533225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14571093" y="3174870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1482435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3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5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7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23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34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9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8742743" y="5141912"/>
            <a:ext cx="6381143" cy="51419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5080000" y="0"/>
            <a:ext cx="5341257" cy="514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7027855" cy="5141913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8473403" y="0"/>
            <a:ext cx="9814597" cy="5141913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5141913"/>
            <a:ext cx="10688025" cy="5141913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13179886" y="5141912"/>
            <a:ext cx="5108114" cy="5143500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707917" y="1311492"/>
            <a:ext cx="4085423" cy="7470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707917" y="2278743"/>
            <a:ext cx="4085423" cy="1596571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61338" y="6706620"/>
            <a:ext cx="4743952" cy="2012497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1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11954525" y="6247404"/>
            <a:ext cx="1940630" cy="72008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8651909" y="6411535"/>
            <a:ext cx="8545863" cy="1024273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8651909" y="5408249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1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222372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22372" y="5274171"/>
            <a:ext cx="6987257" cy="401420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496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848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496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34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44034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44034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087331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3433023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368628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86753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86753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8230050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8575742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8289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829472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829472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372769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3718461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3971718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5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72" y="349200"/>
            <a:ext cx="6987257" cy="12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932558" y="319625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190666" y="262066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932558" y="263624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932558" y="523398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1190666" y="465839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32558" y="467397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32557" y="7266664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190665" y="669106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932557" y="6706651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44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92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5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43550"/>
            <a:ext cx="18288000" cy="474186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191550"/>
            <a:ext cx="7995938" cy="332898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9600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0" y="4247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99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6751563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6191550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9144000" y="8480350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9144000" y="7920337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8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1206" y="757239"/>
            <a:ext cx="16625588" cy="278606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9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40438" y="4394881"/>
            <a:ext cx="6607123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40438" y="5141912"/>
            <a:ext cx="6607123" cy="2012497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524377" y="2908981"/>
            <a:ext cx="1239243" cy="123924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48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 mod="1"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47257" y="1582057"/>
            <a:ext cx="13193486" cy="31981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6020" y="5141913"/>
            <a:ext cx="7347351" cy="4581526"/>
          </a:xfrm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8496000" y="5299325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7848000" y="5985049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5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32434" y="3274899"/>
            <a:ext cx="13623132" cy="373561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8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3300413" y="2655321"/>
            <a:ext cx="4973183" cy="4973183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572499" y="2655321"/>
            <a:ext cx="7339693" cy="7796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19048" y="3754891"/>
            <a:ext cx="6400802" cy="987425"/>
          </a:xfrm>
        </p:spPr>
        <p:txBody>
          <a:bodyPr anchor="ctr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8572499" y="5686425"/>
            <a:ext cx="7347351" cy="1942079"/>
          </a:xfrm>
        </p:spPr>
        <p:txBody>
          <a:bodyPr anchor="b"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8572499" y="3819186"/>
            <a:ext cx="858836" cy="858836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34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図プレースホルダー 2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9144000" cy="10285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8583647" y="2478585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864171" y="298472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864171" y="243019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60"/>
          <p:cNvSpPr>
            <a:spLocks noGrp="1"/>
          </p:cNvSpPr>
          <p:nvPr>
            <p:ph type="body" sz="quarter" idx="33" hasCustomPrompt="1"/>
          </p:nvPr>
        </p:nvSpPr>
        <p:spPr>
          <a:xfrm>
            <a:off x="8583647" y="4196976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9864171" y="4722200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9864171" y="4167672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テキスト プレースホルダー 60"/>
          <p:cNvSpPr>
            <a:spLocks noGrp="1"/>
          </p:cNvSpPr>
          <p:nvPr>
            <p:ph type="body" sz="quarter" idx="36" hasCustomPrompt="1"/>
          </p:nvPr>
        </p:nvSpPr>
        <p:spPr>
          <a:xfrm>
            <a:off x="8583647" y="5886324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7" hasCustomPrompt="1"/>
          </p:nvPr>
        </p:nvSpPr>
        <p:spPr>
          <a:xfrm>
            <a:off x="9864171" y="6411548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8" hasCustomPrompt="1"/>
          </p:nvPr>
        </p:nvSpPr>
        <p:spPr>
          <a:xfrm>
            <a:off x="9864171" y="5857020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60"/>
          <p:cNvSpPr>
            <a:spLocks noGrp="1"/>
          </p:cNvSpPr>
          <p:nvPr>
            <p:ph type="body" sz="quarter" idx="39" hasCustomPrompt="1"/>
          </p:nvPr>
        </p:nvSpPr>
        <p:spPr>
          <a:xfrm>
            <a:off x="8583647" y="7575672"/>
            <a:ext cx="1137600" cy="1137600"/>
          </a:xfr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40" hasCustomPrompt="1"/>
          </p:nvPr>
        </p:nvSpPr>
        <p:spPr>
          <a:xfrm>
            <a:off x="9864171" y="810089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41" hasCustomPrompt="1"/>
          </p:nvPr>
        </p:nvSpPr>
        <p:spPr>
          <a:xfrm>
            <a:off x="9864171" y="754636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42" hasCustomPrompt="1"/>
          </p:nvPr>
        </p:nvSpPr>
        <p:spPr>
          <a:xfrm>
            <a:off x="8596315" y="2614394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43" hasCustomPrompt="1"/>
          </p:nvPr>
        </p:nvSpPr>
        <p:spPr>
          <a:xfrm>
            <a:off x="8596315" y="4332785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8596315" y="6022133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8596315" y="7711481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93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0"/>
            <a:ext cx="11088000" cy="10285413"/>
          </a:xfrm>
          <a:custGeom>
            <a:avLst/>
            <a:gdLst>
              <a:gd name="connsiteX0" fmla="*/ 10440000 w 11088000"/>
              <a:gd name="connsiteY0" fmla="*/ 9637413 h 10285413"/>
              <a:gd name="connsiteX1" fmla="*/ 11088000 w 11088000"/>
              <a:gd name="connsiteY1" fmla="*/ 9637413 h 10285413"/>
              <a:gd name="connsiteX2" fmla="*/ 11088000 w 11088000"/>
              <a:gd name="connsiteY2" fmla="*/ 10285413 h 10285413"/>
              <a:gd name="connsiteX3" fmla="*/ 10440000 w 11088000"/>
              <a:gd name="connsiteY3" fmla="*/ 10285413 h 10285413"/>
              <a:gd name="connsiteX4" fmla="*/ 9792000 w 11088000"/>
              <a:gd name="connsiteY4" fmla="*/ 8989413 h 10285413"/>
              <a:gd name="connsiteX5" fmla="*/ 10440000 w 11088000"/>
              <a:gd name="connsiteY5" fmla="*/ 8989413 h 10285413"/>
              <a:gd name="connsiteX6" fmla="*/ 10440000 w 11088000"/>
              <a:gd name="connsiteY6" fmla="*/ 9637413 h 10285413"/>
              <a:gd name="connsiteX7" fmla="*/ 9792000 w 11088000"/>
              <a:gd name="connsiteY7" fmla="*/ 9637413 h 10285413"/>
              <a:gd name="connsiteX8" fmla="*/ 0 w 11088000"/>
              <a:gd name="connsiteY8" fmla="*/ 0 h 10285413"/>
              <a:gd name="connsiteX9" fmla="*/ 9144000 w 11088000"/>
              <a:gd name="connsiteY9" fmla="*/ 0 h 10285413"/>
              <a:gd name="connsiteX10" fmla="*/ 9144000 w 11088000"/>
              <a:gd name="connsiteY10" fmla="*/ 8341413 h 10285413"/>
              <a:gd name="connsiteX11" fmla="*/ 9791447 w 11088000"/>
              <a:gd name="connsiteY11" fmla="*/ 8341413 h 10285413"/>
              <a:gd name="connsiteX12" fmla="*/ 9791447 w 11088000"/>
              <a:gd name="connsiteY12" fmla="*/ 8989413 h 10285413"/>
              <a:gd name="connsiteX13" fmla="*/ 9144000 w 11088000"/>
              <a:gd name="connsiteY13" fmla="*/ 8989413 h 10285413"/>
              <a:gd name="connsiteX14" fmla="*/ 9144000 w 11088000"/>
              <a:gd name="connsiteY14" fmla="*/ 9637413 h 10285413"/>
              <a:gd name="connsiteX15" fmla="*/ 9792000 w 11088000"/>
              <a:gd name="connsiteY15" fmla="*/ 9637413 h 10285413"/>
              <a:gd name="connsiteX16" fmla="*/ 9792000 w 11088000"/>
              <a:gd name="connsiteY16" fmla="*/ 10285413 h 10285413"/>
              <a:gd name="connsiteX17" fmla="*/ 9144000 w 11088000"/>
              <a:gd name="connsiteY17" fmla="*/ 10285413 h 10285413"/>
              <a:gd name="connsiteX18" fmla="*/ 0 w 11088000"/>
              <a:gd name="connsiteY18" fmla="*/ 10285413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8000" h="10285413">
                <a:moveTo>
                  <a:pt x="10440000" y="9637413"/>
                </a:moveTo>
                <a:lnTo>
                  <a:pt x="11088000" y="9637413"/>
                </a:lnTo>
                <a:lnTo>
                  <a:pt x="11088000" y="10285413"/>
                </a:lnTo>
                <a:lnTo>
                  <a:pt x="10440000" y="10285413"/>
                </a:lnTo>
                <a:close/>
                <a:moveTo>
                  <a:pt x="9792000" y="8989413"/>
                </a:moveTo>
                <a:lnTo>
                  <a:pt x="10440000" y="8989413"/>
                </a:lnTo>
                <a:lnTo>
                  <a:pt x="10440000" y="9637413"/>
                </a:lnTo>
                <a:lnTo>
                  <a:pt x="9792000" y="963741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341413"/>
                </a:lnTo>
                <a:lnTo>
                  <a:pt x="9791447" y="8341413"/>
                </a:lnTo>
                <a:lnTo>
                  <a:pt x="9791447" y="8989413"/>
                </a:lnTo>
                <a:lnTo>
                  <a:pt x="9144000" y="8989413"/>
                </a:lnTo>
                <a:lnTo>
                  <a:pt x="9144000" y="9637413"/>
                </a:lnTo>
                <a:lnTo>
                  <a:pt x="9792000" y="9637413"/>
                </a:lnTo>
                <a:lnTo>
                  <a:pt x="9792000" y="10285413"/>
                </a:lnTo>
                <a:lnTo>
                  <a:pt x="9144000" y="10285413"/>
                </a:lnTo>
                <a:lnTo>
                  <a:pt x="0" y="10285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67447" y="3294823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67447" y="2353628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9572871" y="307066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9467447" y="6349412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9467447" y="5408217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9572871" y="6125257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9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08260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08260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319211" y="3173861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887843" y="2604788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141100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888281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888281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999232" y="317386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4"/>
          <p:cNvSpPr/>
          <p:nvPr userDrawn="1"/>
        </p:nvSpPr>
        <p:spPr>
          <a:xfrm>
            <a:off x="9567864" y="260478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9821121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208260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208260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2319211" y="6538782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4"/>
          <p:cNvSpPr/>
          <p:nvPr userDrawn="1"/>
        </p:nvSpPr>
        <p:spPr>
          <a:xfrm>
            <a:off x="887843" y="5969709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141100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888281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888281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999232" y="65387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"/>
          <p:cNvSpPr/>
          <p:nvPr userDrawn="1"/>
        </p:nvSpPr>
        <p:spPr>
          <a:xfrm>
            <a:off x="9567864" y="59697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9821121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52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theme" Target="../theme/theme1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7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8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184004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8819376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455924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2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5" r:id="rId2"/>
    <p:sldLayoutId id="2147483708" r:id="rId3"/>
    <p:sldLayoutId id="2147483709" r:id="rId4"/>
    <p:sldLayoutId id="2147483710" r:id="rId5"/>
    <p:sldLayoutId id="2147483798" r:id="rId6"/>
    <p:sldLayoutId id="2147483745" r:id="rId7"/>
    <p:sldLayoutId id="2147483755" r:id="rId8"/>
    <p:sldLayoutId id="2147483715" r:id="rId9"/>
    <p:sldLayoutId id="2147483716" r:id="rId10"/>
    <p:sldLayoutId id="2147483805" r:id="rId11"/>
    <p:sldLayoutId id="2147483724" r:id="rId12"/>
    <p:sldLayoutId id="2147483756" r:id="rId13"/>
    <p:sldLayoutId id="2147483742" r:id="rId14"/>
    <p:sldLayoutId id="2147483757" r:id="rId15"/>
    <p:sldLayoutId id="2147483736" r:id="rId16"/>
    <p:sldLayoutId id="2147483761" r:id="rId17"/>
    <p:sldLayoutId id="2147483737" r:id="rId18"/>
    <p:sldLayoutId id="2147483759" r:id="rId19"/>
    <p:sldLayoutId id="2147483746" r:id="rId20"/>
    <p:sldLayoutId id="2147483758" r:id="rId21"/>
    <p:sldLayoutId id="2147483754" r:id="rId22"/>
    <p:sldLayoutId id="2147483731" r:id="rId23"/>
    <p:sldLayoutId id="2147483765" r:id="rId24"/>
    <p:sldLayoutId id="2147483766" r:id="rId25"/>
    <p:sldLayoutId id="2147483782" r:id="rId26"/>
    <p:sldLayoutId id="2147483792" r:id="rId27"/>
    <p:sldLayoutId id="2147483763" r:id="rId28"/>
    <p:sldLayoutId id="2147483775" r:id="rId29"/>
    <p:sldLayoutId id="2147483760" r:id="rId30"/>
    <p:sldLayoutId id="2147483762" r:id="rId31"/>
    <p:sldLayoutId id="2147483773" r:id="rId32"/>
    <p:sldLayoutId id="2147483777" r:id="rId33"/>
    <p:sldLayoutId id="2147483786" r:id="rId34"/>
    <p:sldLayoutId id="2147483787" r:id="rId35"/>
    <p:sldLayoutId id="2147483780" r:id="rId36"/>
    <p:sldLayoutId id="2147483783" r:id="rId37"/>
    <p:sldLayoutId id="2147483781" r:id="rId38"/>
    <p:sldLayoutId id="2147483785" r:id="rId39"/>
    <p:sldLayoutId id="2147483784" r:id="rId40"/>
    <p:sldLayoutId id="2147483791" r:id="rId41"/>
    <p:sldLayoutId id="2147483788" r:id="rId42"/>
    <p:sldLayoutId id="2147483789" r:id="rId43"/>
    <p:sldLayoutId id="2147483793" r:id="rId44"/>
    <p:sldLayoutId id="2147483794" r:id="rId45"/>
    <p:sldLayoutId id="2147483790" r:id="rId46"/>
    <p:sldLayoutId id="2147483796" r:id="rId47"/>
    <p:sldLayoutId id="2147483800" r:id="rId48"/>
    <p:sldLayoutId id="2147483801" r:id="rId49"/>
    <p:sldLayoutId id="2147483799" r:id="rId50"/>
    <p:sldLayoutId id="2147483803" r:id="rId51"/>
    <p:sldLayoutId id="2147483806" r:id="rId52"/>
    <p:sldLayoutId id="2147483751" r:id="rId5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0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30" r:id="rId2"/>
    <p:sldLayoutId id="2147483727" r:id="rId3"/>
    <p:sldLayoutId id="2147483733" r:id="rId4"/>
    <p:sldLayoutId id="2147483729" r:id="rId5"/>
    <p:sldLayoutId id="2147483732" r:id="rId6"/>
    <p:sldLayoutId id="2147483734" r:id="rId7"/>
    <p:sldLayoutId id="2147483752" r:id="rId8"/>
    <p:sldLayoutId id="2147483753" r:id="rId9"/>
    <p:sldLayoutId id="2147483750" r:id="rId10"/>
    <p:sldLayoutId id="2147483771" r:id="rId11"/>
    <p:sldLayoutId id="2147483772" r:id="rId12"/>
    <p:sldLayoutId id="2147483774" r:id="rId13"/>
    <p:sldLayoutId id="214748377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10" r:id="rId2"/>
    <p:sldLayoutId id="2147483809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68" r:id="rId10"/>
    <p:sldLayoutId id="2147483769" r:id="rId11"/>
    <p:sldLayoutId id="2147483778" r:id="rId12"/>
    <p:sldLayoutId id="2147483779" r:id="rId13"/>
    <p:sldLayoutId id="2147483802" r:id="rId14"/>
    <p:sldLayoutId id="2147483807" r:id="rId15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31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4" r:id="rId2"/>
    <p:sldLayoutId id="2147483804" r:id="rId3"/>
    <p:sldLayoutId id="2147483808" r:id="rId4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7447" y="348343"/>
            <a:ext cx="8361787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9579668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0215040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851588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1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6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85.xml"/><Relationship Id="rId2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85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75989" y="2056317"/>
            <a:ext cx="17336022" cy="1280040"/>
          </a:xfrm>
        </p:spPr>
        <p:txBody>
          <a:bodyPr>
            <a:normAutofit/>
          </a:bodyPr>
          <a:lstStyle/>
          <a:p>
            <a:r>
              <a:rPr kumimoji="1" lang="fr-FR" altLang="ja-JP" sz="8000" b="1" dirty="0" smtClean="0"/>
              <a:t>Projets </a:t>
            </a:r>
            <a:r>
              <a:rPr kumimoji="1" lang="fr-FR" altLang="ja-JP" sz="8000" b="1" dirty="0"/>
              <a:t>Collaboratifs </a:t>
            </a:r>
            <a:r>
              <a:rPr kumimoji="1" lang="fr-FR" altLang="ja-JP" sz="8000" b="1" dirty="0" smtClean="0"/>
              <a:t>Inter-Spécialités</a:t>
            </a:r>
            <a:endParaRPr kumimoji="1" lang="ja-JP" altLang="en-US" sz="8000" b="1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3200400" y="3161209"/>
            <a:ext cx="11887200" cy="747032"/>
          </a:xfrm>
        </p:spPr>
        <p:txBody>
          <a:bodyPr/>
          <a:lstStyle/>
          <a:p>
            <a:r>
              <a:rPr kumimoji="1" lang="fr-FR" altLang="ja-JP" sz="3600" dirty="0" smtClean="0"/>
              <a:t>2020/2021</a:t>
            </a:r>
            <a:endParaRPr kumimoji="1" lang="ja-JP" altLang="en-US" sz="3600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>
          <a:xfrm>
            <a:off x="6509313" y="7154257"/>
            <a:ext cx="5269371" cy="1239520"/>
          </a:xfrm>
        </p:spPr>
        <p:txBody>
          <a:bodyPr>
            <a:noAutofit/>
          </a:bodyPr>
          <a:lstStyle/>
          <a:p>
            <a:r>
              <a:rPr kumimoji="1" lang="fr-FR" altLang="ja-JP" sz="2800" dirty="0" smtClean="0">
                <a:solidFill>
                  <a:schemeClr val="tx2"/>
                </a:solidFill>
              </a:rPr>
              <a:t>Membres de l’équipe </a:t>
            </a:r>
            <a:r>
              <a:rPr kumimoji="1" lang="fr-FR" altLang="ja-JP" sz="2800" dirty="0" smtClean="0">
                <a:solidFill>
                  <a:schemeClr val="tx2"/>
                </a:solidFill>
              </a:rPr>
              <a:t>FALCAN </a:t>
            </a:r>
            <a:r>
              <a:rPr kumimoji="1" lang="fr-FR" altLang="ja-JP" sz="2800" dirty="0" smtClean="0">
                <a:solidFill>
                  <a:schemeClr val="tx2"/>
                </a:solidFill>
              </a:rPr>
              <a:t>:</a:t>
            </a:r>
          </a:p>
          <a:p>
            <a:endParaRPr kumimoji="1"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251220" y="3896581"/>
            <a:ext cx="578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tx2"/>
                </a:solidFill>
              </a:rPr>
              <a:t>Thématique : Se déplacer</a:t>
            </a:r>
            <a:endParaRPr lang="fr-FR" sz="4000" b="1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88962"/>
            <a:ext cx="3535680" cy="16971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4" b="32957"/>
          <a:stretch/>
        </p:blipFill>
        <p:spPr>
          <a:xfrm>
            <a:off x="14393452" y="378762"/>
            <a:ext cx="3418559" cy="114826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692012" y="5490044"/>
            <a:ext cx="4903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accent1">
                    <a:lumMod val="50000"/>
                  </a:schemeClr>
                </a:solidFill>
              </a:rPr>
              <a:t>THE GREEN WALK</a:t>
            </a:r>
            <a:endParaRPr lang="fr-F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59481" y="8393777"/>
            <a:ext cx="29819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kumimoji="1" lang="fr-FR" altLang="ja-JP" sz="2800" dirty="0">
                <a:solidFill>
                  <a:schemeClr val="tx2"/>
                </a:solidFill>
              </a:rPr>
              <a:t>Flavie </a:t>
            </a:r>
            <a:r>
              <a:rPr kumimoji="1" lang="fr-FR" altLang="ja-JP" sz="2800" dirty="0" err="1">
                <a:solidFill>
                  <a:schemeClr val="tx2"/>
                </a:solidFill>
              </a:rPr>
              <a:t>Coutard</a:t>
            </a:r>
            <a:r>
              <a:rPr kumimoji="1" lang="fr-FR" altLang="ja-JP" sz="2800" dirty="0">
                <a:solidFill>
                  <a:schemeClr val="tx2"/>
                </a:solidFill>
              </a:rPr>
              <a:t>. </a:t>
            </a:r>
          </a:p>
          <a:p>
            <a:pPr marL="342900" indent="-342900">
              <a:buFont typeface="Wingdings" charset="2"/>
              <a:buChar char="§"/>
            </a:pPr>
            <a:r>
              <a:rPr kumimoji="1" lang="fr-FR" altLang="ja-JP" sz="2800" dirty="0">
                <a:solidFill>
                  <a:schemeClr val="tx2"/>
                </a:solidFill>
              </a:rPr>
              <a:t>Antoine Brossas.</a:t>
            </a:r>
          </a:p>
          <a:p>
            <a:pPr marL="342900" indent="-342900">
              <a:buFont typeface="Wingdings" charset="2"/>
              <a:buChar char="§"/>
            </a:pPr>
            <a:r>
              <a:rPr kumimoji="1" lang="fr-FR" altLang="ja-JP" sz="2800" dirty="0">
                <a:solidFill>
                  <a:schemeClr val="tx2"/>
                </a:solidFill>
              </a:rPr>
              <a:t>Louis </a:t>
            </a:r>
            <a:r>
              <a:rPr kumimoji="1" lang="fr-FR" altLang="ja-JP" sz="2800" dirty="0" err="1">
                <a:solidFill>
                  <a:schemeClr val="tx2"/>
                </a:solidFill>
              </a:rPr>
              <a:t>Guerin</a:t>
            </a:r>
            <a:r>
              <a:rPr kumimoji="1" lang="fr-FR" altLang="ja-JP" sz="28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327320" y="8393777"/>
            <a:ext cx="39372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kumimoji="1" lang="fr-FR" altLang="ja-JP" sz="2800" smtClean="0">
                <a:solidFill>
                  <a:schemeClr val="tx2"/>
                </a:solidFill>
              </a:rPr>
              <a:t>Cosnelle</a:t>
            </a:r>
            <a:r>
              <a:rPr kumimoji="1" lang="fr-FR" altLang="ja-JP" sz="2800" dirty="0">
                <a:solidFill>
                  <a:schemeClr val="tx2"/>
                </a:solidFill>
              </a:rPr>
              <a:t> </a:t>
            </a:r>
            <a:r>
              <a:rPr kumimoji="1" lang="fr-FR" altLang="ja-JP" sz="2800" dirty="0" err="1">
                <a:solidFill>
                  <a:schemeClr val="tx2"/>
                </a:solidFill>
              </a:rPr>
              <a:t>Djoumekoum</a:t>
            </a:r>
            <a:r>
              <a:rPr kumimoji="1" lang="fr-FR" altLang="ja-JP" sz="2800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buFont typeface="Wingdings" charset="2"/>
              <a:buChar char="§"/>
            </a:pPr>
            <a:r>
              <a:rPr kumimoji="1" lang="fr-FR" altLang="ja-JP" sz="2800" dirty="0">
                <a:solidFill>
                  <a:schemeClr val="tx2"/>
                </a:solidFill>
              </a:rPr>
              <a:t>Antoine De Carvalho.</a:t>
            </a:r>
          </a:p>
          <a:p>
            <a:pPr marL="342900" indent="-342900">
              <a:buFont typeface="Wingdings" charset="2"/>
              <a:buChar char="§"/>
            </a:pPr>
            <a:r>
              <a:rPr kumimoji="1" lang="fr-FR" altLang="ja-JP" sz="2800" dirty="0" err="1">
                <a:solidFill>
                  <a:schemeClr val="tx2"/>
                </a:solidFill>
              </a:rPr>
              <a:t>Nisrine</a:t>
            </a:r>
            <a:r>
              <a:rPr kumimoji="1" lang="fr-FR" altLang="ja-JP" sz="2800" dirty="0">
                <a:solidFill>
                  <a:schemeClr val="tx2"/>
                </a:solidFill>
              </a:rPr>
              <a:t> </a:t>
            </a:r>
            <a:r>
              <a:rPr kumimoji="1" lang="fr-FR" altLang="ja-JP" sz="2800" dirty="0" err="1">
                <a:solidFill>
                  <a:schemeClr val="tx2"/>
                </a:solidFill>
              </a:rPr>
              <a:t>Charki</a:t>
            </a:r>
            <a:r>
              <a:rPr kumimoji="1" lang="fr-FR" altLang="ja-JP" sz="28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7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14">
        <p:fade/>
      </p:transition>
    </mc:Choice>
    <mc:Fallback xmlns="">
      <p:transition spd="med" advTm="93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P spid="5" grpId="0"/>
      <p:bldP spid="6" grpId="0"/>
      <p:bldP spid="10" grpId="0"/>
    </p:bldLst>
  </p:timing>
  <p:extLst mod="1">
    <p:ext uri="{E180D4A7-C9FB-4DFB-919C-405C955672EB}">
      <p14:showEvtLst xmlns:p14="http://schemas.microsoft.com/office/powerpoint/2010/main">
        <p14:playEvt time="760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7710616" y="1488394"/>
            <a:ext cx="2548461" cy="317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9" name="Group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6B4AEB3B-2728-4BC8-8765-B7EB8955EECB}"/>
              </a:ext>
            </a:extLst>
          </p:cNvPr>
          <p:cNvGrpSpPr/>
          <p:nvPr/>
        </p:nvGrpSpPr>
        <p:grpSpPr>
          <a:xfrm>
            <a:off x="10029642" y="1488395"/>
            <a:ext cx="5618296" cy="3938141"/>
            <a:chOff x="1115616" y="2394020"/>
            <a:chExt cx="2449476" cy="2182675"/>
          </a:xfrm>
        </p:grpSpPr>
        <p:sp>
          <p:nvSpPr>
            <p:cNvPr id="10" name="Rectangle 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0B7E408-EFDA-47DF-A3CC-E61A967D5655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  <p:sp>
          <p:nvSpPr>
            <p:cNvPr id="11" name="Oval 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2ED4252-E0E3-44F0-B915-7352C5AF4E27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  <p:sp>
          <p:nvSpPr>
            <p:cNvPr id="12" name="Oval 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077A5D4-FEE5-45C0-8CF6-F9E3D6EDE8B3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</p:grpSp>
      <p:grpSp>
        <p:nvGrpSpPr>
          <p:cNvPr id="13" name="Group 2">
            <a:extLst>
              <a:ext uri="{FF2B5EF4-FFF2-40B4-BE49-F238E27FC236}">
                <a16:creationId xmlns="" xmlns:a16="http://schemas.microsoft.com/office/drawing/2014/main" id="{6B4AEB3B-2728-4BC8-8765-B7EB8955EECB}"/>
              </a:ext>
            </a:extLst>
          </p:cNvPr>
          <p:cNvGrpSpPr/>
          <p:nvPr/>
        </p:nvGrpSpPr>
        <p:grpSpPr>
          <a:xfrm flipH="1">
            <a:off x="2659147" y="1225239"/>
            <a:ext cx="6678766" cy="4201297"/>
            <a:chOff x="1115616" y="2394020"/>
            <a:chExt cx="2449476" cy="2182675"/>
          </a:xfrm>
        </p:grpSpPr>
        <p:sp>
          <p:nvSpPr>
            <p:cNvPr id="14" name="Rectangle 9">
              <a:extLst>
                <a:ext uri="{FF2B5EF4-FFF2-40B4-BE49-F238E27FC236}">
                  <a16:creationId xmlns="" xmlns:a16="http://schemas.microsoft.com/office/drawing/2014/main" id="{40B7E408-EFDA-47DF-A3CC-E61A967D5655}"/>
                </a:ext>
              </a:extLst>
            </p:cNvPr>
            <p:cNvSpPr/>
            <p:nvPr/>
          </p:nvSpPr>
          <p:spPr>
            <a:xfrm>
              <a:off x="1115616" y="2394020"/>
              <a:ext cx="2449476" cy="1783395"/>
            </a:xfrm>
            <a:custGeom>
              <a:avLst/>
              <a:gdLst/>
              <a:ahLst/>
              <a:cxnLst/>
              <a:rect l="l" t="t" r="r" b="b"/>
              <a:pathLst>
                <a:path w="2449476" h="1783395">
                  <a:moveTo>
                    <a:pt x="1265719" y="0"/>
                  </a:moveTo>
                  <a:cubicBezTo>
                    <a:pt x="1424914" y="0"/>
                    <a:pt x="1561903" y="95083"/>
                    <a:pt x="1620733" y="232227"/>
                  </a:cubicBezTo>
                  <a:cubicBezTo>
                    <a:pt x="1647504" y="226520"/>
                    <a:pt x="1675250" y="223871"/>
                    <a:pt x="1703613" y="223871"/>
                  </a:cubicBezTo>
                  <a:cubicBezTo>
                    <a:pt x="1886848" y="223871"/>
                    <a:pt x="2044265" y="334409"/>
                    <a:pt x="2112477" y="492588"/>
                  </a:cubicBezTo>
                  <a:cubicBezTo>
                    <a:pt x="2303003" y="517391"/>
                    <a:pt x="2449476" y="680770"/>
                    <a:pt x="2449476" y="878358"/>
                  </a:cubicBezTo>
                  <a:lnTo>
                    <a:pt x="2448132" y="891698"/>
                  </a:lnTo>
                  <a:cubicBezTo>
                    <a:pt x="2449400" y="896101"/>
                    <a:pt x="2449476" y="900561"/>
                    <a:pt x="2449476" y="905038"/>
                  </a:cubicBezTo>
                  <a:cubicBezTo>
                    <a:pt x="2449476" y="1087146"/>
                    <a:pt x="2325055" y="1240194"/>
                    <a:pt x="2156215" y="1282389"/>
                  </a:cubicBezTo>
                  <a:cubicBezTo>
                    <a:pt x="2159560" y="1295383"/>
                    <a:pt x="2160240" y="1308771"/>
                    <a:pt x="2160240" y="1322318"/>
                  </a:cubicBezTo>
                  <a:cubicBezTo>
                    <a:pt x="2160240" y="1541047"/>
                    <a:pt x="1982925" y="1718362"/>
                    <a:pt x="1764196" y="1718362"/>
                  </a:cubicBezTo>
                  <a:cubicBezTo>
                    <a:pt x="1663169" y="1718362"/>
                    <a:pt x="1570976" y="1680534"/>
                    <a:pt x="1502035" y="1617119"/>
                  </a:cubicBezTo>
                  <a:cubicBezTo>
                    <a:pt x="1432519" y="1718009"/>
                    <a:pt x="1315774" y="1783395"/>
                    <a:pt x="1183758" y="1783395"/>
                  </a:cubicBezTo>
                  <a:cubicBezTo>
                    <a:pt x="1062898" y="1783395"/>
                    <a:pt x="954838" y="1728593"/>
                    <a:pt x="884304" y="1641769"/>
                  </a:cubicBezTo>
                  <a:cubicBezTo>
                    <a:pt x="844769" y="1657131"/>
                    <a:pt x="801762" y="1664549"/>
                    <a:pt x="757023" y="1664549"/>
                  </a:cubicBezTo>
                  <a:cubicBezTo>
                    <a:pt x="546719" y="1664549"/>
                    <a:pt x="374700" y="1500631"/>
                    <a:pt x="363497" y="1293480"/>
                  </a:cubicBezTo>
                  <a:cubicBezTo>
                    <a:pt x="160301" y="1281006"/>
                    <a:pt x="0" y="1111743"/>
                    <a:pt x="0" y="905038"/>
                  </a:cubicBezTo>
                  <a:lnTo>
                    <a:pt x="1346" y="891698"/>
                  </a:lnTo>
                  <a:cubicBezTo>
                    <a:pt x="76" y="887296"/>
                    <a:pt x="0" y="882836"/>
                    <a:pt x="0" y="878358"/>
                  </a:cubicBezTo>
                  <a:cubicBezTo>
                    <a:pt x="0" y="697917"/>
                    <a:pt x="122154" y="546007"/>
                    <a:pt x="288714" y="502417"/>
                  </a:cubicBezTo>
                  <a:cubicBezTo>
                    <a:pt x="288051" y="500174"/>
                    <a:pt x="288032" y="497916"/>
                    <a:pt x="288032" y="495653"/>
                  </a:cubicBezTo>
                  <a:cubicBezTo>
                    <a:pt x="288032" y="276924"/>
                    <a:pt x="465347" y="99609"/>
                    <a:pt x="684076" y="99609"/>
                  </a:cubicBezTo>
                  <a:cubicBezTo>
                    <a:pt x="778623" y="99609"/>
                    <a:pt x="865433" y="132740"/>
                    <a:pt x="932390" y="189427"/>
                  </a:cubicBezTo>
                  <a:cubicBezTo>
                    <a:pt x="999486" y="75591"/>
                    <a:pt x="1123775" y="0"/>
                    <a:pt x="1265719" y="0"/>
                  </a:cubicBezTo>
                  <a:close/>
                </a:path>
              </a:pathLst>
            </a:cu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4">
              <a:extLst>
                <a:ext uri="{FF2B5EF4-FFF2-40B4-BE49-F238E27FC236}">
                  <a16:creationId xmlns="" xmlns:a16="http://schemas.microsoft.com/office/drawing/2014/main" id="{32ED4252-E0E3-44F0-B915-7352C5AF4E27}"/>
                </a:ext>
              </a:extLst>
            </p:cNvPr>
            <p:cNvSpPr/>
            <p:nvPr/>
          </p:nvSpPr>
          <p:spPr>
            <a:xfrm>
              <a:off x="2501600" y="4155643"/>
              <a:ext cx="326958" cy="251677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5">
              <a:extLst>
                <a:ext uri="{FF2B5EF4-FFF2-40B4-BE49-F238E27FC236}">
                  <a16:creationId xmlns="" xmlns:a16="http://schemas.microsoft.com/office/drawing/2014/main" id="{6077A5D4-FEE5-45C0-8CF6-F9E3D6EDE8B3}"/>
                </a:ext>
              </a:extLst>
            </p:cNvPr>
            <p:cNvSpPr/>
            <p:nvPr/>
          </p:nvSpPr>
          <p:spPr>
            <a:xfrm>
              <a:off x="2401908" y="4439979"/>
              <a:ext cx="177611" cy="136716"/>
            </a:xfrm>
            <a:prstGeom prst="ellipse">
              <a:avLst/>
            </a:prstGeom>
            <a:solidFill>
              <a:schemeClr val="accent1"/>
            </a:soli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877209" y="2387533"/>
            <a:ext cx="6746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Vous souhaitez savoir comment vous déplacez tout en rendant service 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à </a:t>
            </a:r>
            <a:r>
              <a:rPr lang="fr-FR" sz="2800" b="1" dirty="0">
                <a:solidFill>
                  <a:schemeClr val="bg1"/>
                </a:solidFill>
              </a:rPr>
              <a:t>la nature?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347490" y="2645223"/>
            <a:ext cx="498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vous cherchez de la motivation pour être en bonne santé ?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6"/>
          <a:stretch/>
        </p:blipFill>
        <p:spPr>
          <a:xfrm>
            <a:off x="6107393" y="3690007"/>
            <a:ext cx="6729371" cy="5831283"/>
          </a:xfrm>
          <a:prstGeom prst="rect">
            <a:avLst/>
          </a:prstGeom>
        </p:spPr>
      </p:pic>
      <p:grpSp>
        <p:nvGrpSpPr>
          <p:cNvPr id="19" name="Group 153">
            <a:extLst>
              <a:ext uri="{FF2B5EF4-FFF2-40B4-BE49-F238E27FC236}">
                <a16:creationId xmlns:lc="http://schemas.openxmlformats.org/drawingml/2006/lockedCanvas" xmlns:a16="http://schemas.microsoft.com/office/drawing/2014/main" xmlns="" id="{D53AAF52-53DF-4AE7-969E-974765E9992B}"/>
              </a:ext>
            </a:extLst>
          </p:cNvPr>
          <p:cNvGrpSpPr/>
          <p:nvPr/>
        </p:nvGrpSpPr>
        <p:grpSpPr>
          <a:xfrm>
            <a:off x="494580" y="6053689"/>
            <a:ext cx="2532529" cy="1307112"/>
            <a:chOff x="6223779" y="3733800"/>
            <a:chExt cx="3015807" cy="1372371"/>
          </a:xfrm>
        </p:grpSpPr>
        <p:sp>
          <p:nvSpPr>
            <p:cNvPr id="20" name="Freeform: Shape 15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4B93EFA-E07A-4C06-8FB1-F730EB7C579A}"/>
                </a:ext>
              </a:extLst>
            </p:cNvPr>
            <p:cNvSpPr/>
            <p:nvPr/>
          </p:nvSpPr>
          <p:spPr>
            <a:xfrm flipH="1">
              <a:off x="6395635" y="3817247"/>
              <a:ext cx="2788513" cy="911961"/>
            </a:xfrm>
            <a:custGeom>
              <a:avLst/>
              <a:gdLst>
                <a:gd name="connsiteX0" fmla="*/ 119192 w 2788513"/>
                <a:gd name="connsiteY0" fmla="*/ 626443 h 911961"/>
                <a:gd name="connsiteX1" fmla="*/ 0 w 2788513"/>
                <a:gd name="connsiteY1" fmla="*/ 773355 h 911961"/>
                <a:gd name="connsiteX2" fmla="*/ 27719 w 2788513"/>
                <a:gd name="connsiteY2" fmla="*/ 795530 h 911961"/>
                <a:gd name="connsiteX3" fmla="*/ 130280 w 2788513"/>
                <a:gd name="connsiteY3" fmla="*/ 784439 h 911961"/>
                <a:gd name="connsiteX4" fmla="*/ 157999 w 2788513"/>
                <a:gd name="connsiteY4" fmla="*/ 751179 h 911961"/>
                <a:gd name="connsiteX5" fmla="*/ 146911 w 2788513"/>
                <a:gd name="connsiteY5" fmla="*/ 648618 h 911961"/>
                <a:gd name="connsiteX6" fmla="*/ 1574427 w 2788513"/>
                <a:gd name="connsiteY6" fmla="*/ 485566 h 911961"/>
                <a:gd name="connsiteX7" fmla="*/ 1546995 w 2788513"/>
                <a:gd name="connsiteY7" fmla="*/ 485566 h 911961"/>
                <a:gd name="connsiteX8" fmla="*/ 1546995 w 2788513"/>
                <a:gd name="connsiteY8" fmla="*/ 911961 h 911961"/>
                <a:gd name="connsiteX9" fmla="*/ 1574427 w 2788513"/>
                <a:gd name="connsiteY9" fmla="*/ 911961 h 911961"/>
                <a:gd name="connsiteX10" fmla="*/ 2741392 w 2788513"/>
                <a:gd name="connsiteY10" fmla="*/ 376973 h 911961"/>
                <a:gd name="connsiteX11" fmla="*/ 2708130 w 2788513"/>
                <a:gd name="connsiteY11" fmla="*/ 385290 h 911961"/>
                <a:gd name="connsiteX12" fmla="*/ 2655463 w 2788513"/>
                <a:gd name="connsiteY12" fmla="*/ 473990 h 911961"/>
                <a:gd name="connsiteX13" fmla="*/ 2666550 w 2788513"/>
                <a:gd name="connsiteY13" fmla="*/ 515567 h 911961"/>
                <a:gd name="connsiteX14" fmla="*/ 2755250 w 2788513"/>
                <a:gd name="connsiteY14" fmla="*/ 568234 h 911961"/>
                <a:gd name="connsiteX15" fmla="*/ 2788513 w 2788513"/>
                <a:gd name="connsiteY15" fmla="*/ 559917 h 911961"/>
                <a:gd name="connsiteX16" fmla="*/ 1815584 w 2788513"/>
                <a:gd name="connsiteY16" fmla="*/ 0 h 911961"/>
                <a:gd name="connsiteX17" fmla="*/ 1743515 w 2788513"/>
                <a:gd name="connsiteY17" fmla="*/ 0 h 911961"/>
                <a:gd name="connsiteX18" fmla="*/ 1072719 w 2788513"/>
                <a:gd name="connsiteY18" fmla="*/ 213436 h 911961"/>
                <a:gd name="connsiteX19" fmla="*/ 903633 w 2788513"/>
                <a:gd name="connsiteY19" fmla="*/ 329856 h 911961"/>
                <a:gd name="connsiteX20" fmla="*/ 911950 w 2788513"/>
                <a:gd name="connsiteY20" fmla="*/ 374203 h 911961"/>
                <a:gd name="connsiteX21" fmla="*/ 2605568 w 2788513"/>
                <a:gd name="connsiteY21" fmla="*/ 363115 h 911961"/>
                <a:gd name="connsiteX22" fmla="*/ 2636060 w 2788513"/>
                <a:gd name="connsiteY22" fmla="*/ 318765 h 911961"/>
                <a:gd name="connsiteX23" fmla="*/ 2622199 w 2788513"/>
                <a:gd name="connsiteY23" fmla="*/ 91474 h 911961"/>
                <a:gd name="connsiteX24" fmla="*/ 2591710 w 2788513"/>
                <a:gd name="connsiteY24" fmla="*/ 58208 h 911961"/>
                <a:gd name="connsiteX25" fmla="*/ 1815584 w 2788513"/>
                <a:gd name="connsiteY25" fmla="*/ 0 h 9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88513" h="911961">
                  <a:moveTo>
                    <a:pt x="119192" y="626443"/>
                  </a:moveTo>
                  <a:lnTo>
                    <a:pt x="0" y="773355"/>
                  </a:lnTo>
                  <a:lnTo>
                    <a:pt x="27719" y="795530"/>
                  </a:lnTo>
                  <a:cubicBezTo>
                    <a:pt x="58211" y="820475"/>
                    <a:pt x="105332" y="814931"/>
                    <a:pt x="130280" y="784439"/>
                  </a:cubicBezTo>
                  <a:lnTo>
                    <a:pt x="157999" y="751179"/>
                  </a:lnTo>
                  <a:cubicBezTo>
                    <a:pt x="182944" y="720687"/>
                    <a:pt x="177401" y="673567"/>
                    <a:pt x="146911" y="648618"/>
                  </a:cubicBezTo>
                  <a:close/>
                  <a:moveTo>
                    <a:pt x="1574427" y="485566"/>
                  </a:moveTo>
                  <a:lnTo>
                    <a:pt x="1546995" y="485566"/>
                  </a:lnTo>
                  <a:lnTo>
                    <a:pt x="1546995" y="911961"/>
                  </a:lnTo>
                  <a:lnTo>
                    <a:pt x="1574427" y="911961"/>
                  </a:lnTo>
                  <a:close/>
                  <a:moveTo>
                    <a:pt x="2741392" y="376973"/>
                  </a:moveTo>
                  <a:lnTo>
                    <a:pt x="2708130" y="385290"/>
                  </a:lnTo>
                  <a:cubicBezTo>
                    <a:pt x="2669323" y="396377"/>
                    <a:pt x="2644375" y="435184"/>
                    <a:pt x="2655463" y="473990"/>
                  </a:cubicBezTo>
                  <a:lnTo>
                    <a:pt x="2666550" y="515567"/>
                  </a:lnTo>
                  <a:cubicBezTo>
                    <a:pt x="2677638" y="554373"/>
                    <a:pt x="2716444" y="579322"/>
                    <a:pt x="2755250" y="568234"/>
                  </a:cubicBezTo>
                  <a:lnTo>
                    <a:pt x="2788513" y="559917"/>
                  </a:lnTo>
                  <a:close/>
                  <a:moveTo>
                    <a:pt x="1815584" y="0"/>
                  </a:moveTo>
                  <a:cubicBezTo>
                    <a:pt x="1787865" y="0"/>
                    <a:pt x="1771233" y="0"/>
                    <a:pt x="1743515" y="0"/>
                  </a:cubicBezTo>
                  <a:cubicBezTo>
                    <a:pt x="1541166" y="8314"/>
                    <a:pt x="1227945" y="121963"/>
                    <a:pt x="1072719" y="213436"/>
                  </a:cubicBezTo>
                  <a:cubicBezTo>
                    <a:pt x="1008965" y="252240"/>
                    <a:pt x="997877" y="257787"/>
                    <a:pt x="903633" y="329856"/>
                  </a:cubicBezTo>
                  <a:cubicBezTo>
                    <a:pt x="859283" y="363115"/>
                    <a:pt x="867600" y="374203"/>
                    <a:pt x="911950" y="374203"/>
                  </a:cubicBezTo>
                  <a:cubicBezTo>
                    <a:pt x="1471870" y="374203"/>
                    <a:pt x="2045648" y="371432"/>
                    <a:pt x="2605568" y="363115"/>
                  </a:cubicBezTo>
                  <a:cubicBezTo>
                    <a:pt x="2633287" y="363115"/>
                    <a:pt x="2636060" y="338170"/>
                    <a:pt x="2636060" y="318765"/>
                  </a:cubicBezTo>
                  <a:lnTo>
                    <a:pt x="2622199" y="91474"/>
                  </a:lnTo>
                  <a:cubicBezTo>
                    <a:pt x="2622199" y="74839"/>
                    <a:pt x="2608341" y="60981"/>
                    <a:pt x="2591710" y="58208"/>
                  </a:cubicBezTo>
                  <a:cubicBezTo>
                    <a:pt x="2297891" y="22175"/>
                    <a:pt x="2131578" y="0"/>
                    <a:pt x="181558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5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398F828-CB36-4E39-A713-A41CDF77D080}"/>
                </a:ext>
              </a:extLst>
            </p:cNvPr>
            <p:cNvSpPr/>
            <p:nvPr/>
          </p:nvSpPr>
          <p:spPr>
            <a:xfrm flipH="1">
              <a:off x="6223779" y="3733800"/>
              <a:ext cx="3015807" cy="1117357"/>
            </a:xfrm>
            <a:custGeom>
              <a:avLst/>
              <a:gdLst>
                <a:gd name="connsiteX0" fmla="*/ 174630 w 3015807"/>
                <a:gd name="connsiteY0" fmla="*/ 709890 h 1117357"/>
                <a:gd name="connsiteX1" fmla="*/ 202349 w 3015807"/>
                <a:gd name="connsiteY1" fmla="*/ 732065 h 1117357"/>
                <a:gd name="connsiteX2" fmla="*/ 213437 w 3015807"/>
                <a:gd name="connsiteY2" fmla="*/ 834626 h 1117357"/>
                <a:gd name="connsiteX3" fmla="*/ 185718 w 3015807"/>
                <a:gd name="connsiteY3" fmla="*/ 867886 h 1117357"/>
                <a:gd name="connsiteX4" fmla="*/ 83157 w 3015807"/>
                <a:gd name="connsiteY4" fmla="*/ 878977 h 1117357"/>
                <a:gd name="connsiteX5" fmla="*/ 55438 w 3015807"/>
                <a:gd name="connsiteY5" fmla="*/ 856802 h 1117357"/>
                <a:gd name="connsiteX6" fmla="*/ 1629865 w 3015807"/>
                <a:gd name="connsiteY6" fmla="*/ 569013 h 1117357"/>
                <a:gd name="connsiteX7" fmla="*/ 1629865 w 3015807"/>
                <a:gd name="connsiteY7" fmla="*/ 995408 h 1117357"/>
                <a:gd name="connsiteX8" fmla="*/ 1602433 w 3015807"/>
                <a:gd name="connsiteY8" fmla="*/ 995408 h 1117357"/>
                <a:gd name="connsiteX9" fmla="*/ 1602433 w 3015807"/>
                <a:gd name="connsiteY9" fmla="*/ 569013 h 1117357"/>
                <a:gd name="connsiteX10" fmla="*/ 2796830 w 3015807"/>
                <a:gd name="connsiteY10" fmla="*/ 460420 h 1117357"/>
                <a:gd name="connsiteX11" fmla="*/ 2843951 w 3015807"/>
                <a:gd name="connsiteY11" fmla="*/ 643365 h 1117357"/>
                <a:gd name="connsiteX12" fmla="*/ 2810688 w 3015807"/>
                <a:gd name="connsiteY12" fmla="*/ 651682 h 1117357"/>
                <a:gd name="connsiteX13" fmla="*/ 2721988 w 3015807"/>
                <a:gd name="connsiteY13" fmla="*/ 599014 h 1117357"/>
                <a:gd name="connsiteX14" fmla="*/ 2710901 w 3015807"/>
                <a:gd name="connsiteY14" fmla="*/ 557438 h 1117357"/>
                <a:gd name="connsiteX15" fmla="*/ 2763568 w 3015807"/>
                <a:gd name="connsiteY15" fmla="*/ 468737 h 1117357"/>
                <a:gd name="connsiteX16" fmla="*/ 1044548 w 3015807"/>
                <a:gd name="connsiteY16" fmla="*/ 350080 h 1117357"/>
                <a:gd name="connsiteX17" fmla="*/ 1044548 w 3015807"/>
                <a:gd name="connsiteY17" fmla="*/ 457429 h 1117357"/>
                <a:gd name="connsiteX18" fmla="*/ 967388 w 3015807"/>
                <a:gd name="connsiteY18" fmla="*/ 457650 h 1117357"/>
                <a:gd name="connsiteX19" fmla="*/ 959071 w 3015807"/>
                <a:gd name="connsiteY19" fmla="*/ 413303 h 1117357"/>
                <a:gd name="connsiteX20" fmla="*/ 1016285 w 3015807"/>
                <a:gd name="connsiteY20" fmla="*/ 370165 h 1117357"/>
                <a:gd name="connsiteX21" fmla="*/ 1597718 w 3015807"/>
                <a:gd name="connsiteY21" fmla="*/ 116616 h 1117357"/>
                <a:gd name="connsiteX22" fmla="*/ 1597718 w 3015807"/>
                <a:gd name="connsiteY22" fmla="*/ 455845 h 1117357"/>
                <a:gd name="connsiteX23" fmla="*/ 1071980 w 3015807"/>
                <a:gd name="connsiteY23" fmla="*/ 457351 h 1117357"/>
                <a:gd name="connsiteX24" fmla="*/ 1071980 w 3015807"/>
                <a:gd name="connsiteY24" fmla="*/ 331701 h 1117357"/>
                <a:gd name="connsiteX25" fmla="*/ 1088094 w 3015807"/>
                <a:gd name="connsiteY25" fmla="*/ 321310 h 1117357"/>
                <a:gd name="connsiteX26" fmla="*/ 1128157 w 3015807"/>
                <a:gd name="connsiteY26" fmla="*/ 296884 h 1117357"/>
                <a:gd name="connsiteX27" fmla="*/ 1445884 w 3015807"/>
                <a:gd name="connsiteY27" fmla="*/ 158981 h 1117357"/>
                <a:gd name="connsiteX28" fmla="*/ 2392522 w 3015807"/>
                <a:gd name="connsiteY28" fmla="*/ 111847 h 1117357"/>
                <a:gd name="connsiteX29" fmla="*/ 2446360 w 3015807"/>
                <a:gd name="connsiteY29" fmla="*/ 117359 h 1117357"/>
                <a:gd name="connsiteX30" fmla="*/ 2647148 w 3015807"/>
                <a:gd name="connsiteY30" fmla="*/ 141655 h 1117357"/>
                <a:gd name="connsiteX31" fmla="*/ 2677637 w 3015807"/>
                <a:gd name="connsiteY31" fmla="*/ 174921 h 1117357"/>
                <a:gd name="connsiteX32" fmla="*/ 2691498 w 3015807"/>
                <a:gd name="connsiteY32" fmla="*/ 402212 h 1117357"/>
                <a:gd name="connsiteX33" fmla="*/ 2661006 w 3015807"/>
                <a:gd name="connsiteY33" fmla="*/ 446563 h 1117357"/>
                <a:gd name="connsiteX34" fmla="*/ 2392522 w 3015807"/>
                <a:gd name="connsiteY34" fmla="*/ 449310 h 1117357"/>
                <a:gd name="connsiteX35" fmla="*/ 1871022 w 3015807"/>
                <a:gd name="connsiteY35" fmla="*/ 83447 h 1117357"/>
                <a:gd name="connsiteX36" fmla="*/ 2267401 w 3015807"/>
                <a:gd name="connsiteY36" fmla="*/ 99039 h 1117357"/>
                <a:gd name="connsiteX37" fmla="*/ 2365090 w 3015807"/>
                <a:gd name="connsiteY37" fmla="*/ 109039 h 1117357"/>
                <a:gd name="connsiteX38" fmla="*/ 2365090 w 3015807"/>
                <a:gd name="connsiteY38" fmla="*/ 449590 h 1117357"/>
                <a:gd name="connsiteX39" fmla="*/ 1814197 w 3015807"/>
                <a:gd name="connsiteY39" fmla="*/ 455226 h 1117357"/>
                <a:gd name="connsiteX40" fmla="*/ 1625150 w 3015807"/>
                <a:gd name="connsiteY40" fmla="*/ 455767 h 1117357"/>
                <a:gd name="connsiteX41" fmla="*/ 1625150 w 3015807"/>
                <a:gd name="connsiteY41" fmla="*/ 108962 h 1117357"/>
                <a:gd name="connsiteX42" fmla="*/ 1630604 w 3015807"/>
                <a:gd name="connsiteY42" fmla="*/ 107441 h 1117357"/>
                <a:gd name="connsiteX43" fmla="*/ 1798953 w 3015807"/>
                <a:gd name="connsiteY43" fmla="*/ 83447 h 1117357"/>
                <a:gd name="connsiteX44" fmla="*/ 1871022 w 3015807"/>
                <a:gd name="connsiteY44" fmla="*/ 83447 h 1117357"/>
                <a:gd name="connsiteX45" fmla="*/ 1890423 w 3015807"/>
                <a:gd name="connsiteY45" fmla="*/ 291 h 1117357"/>
                <a:gd name="connsiteX46" fmla="*/ 1089351 w 3015807"/>
                <a:gd name="connsiteY46" fmla="*/ 208181 h 1117357"/>
                <a:gd name="connsiteX47" fmla="*/ 820477 w 3015807"/>
                <a:gd name="connsiteY47" fmla="*/ 388354 h 1117357"/>
                <a:gd name="connsiteX48" fmla="*/ 620901 w 3015807"/>
                <a:gd name="connsiteY48" fmla="*/ 446562 h 1117357"/>
                <a:gd name="connsiteX49" fmla="*/ 11088 w 3015807"/>
                <a:gd name="connsiteY49" fmla="*/ 884519 h 1117357"/>
                <a:gd name="connsiteX50" fmla="*/ 2773 w 3015807"/>
                <a:gd name="connsiteY50" fmla="*/ 1017570 h 1117357"/>
                <a:gd name="connsiteX51" fmla="*/ 91474 w 3015807"/>
                <a:gd name="connsiteY51" fmla="*/ 1117357 h 1117357"/>
                <a:gd name="connsiteX52" fmla="*/ 407468 w 3015807"/>
                <a:gd name="connsiteY52" fmla="*/ 1111814 h 1117357"/>
                <a:gd name="connsiteX53" fmla="*/ 407468 w 3015807"/>
                <a:gd name="connsiteY53" fmla="*/ 1109043 h 1117357"/>
                <a:gd name="connsiteX54" fmla="*/ 692970 w 3015807"/>
                <a:gd name="connsiteY54" fmla="*/ 823538 h 1117357"/>
                <a:gd name="connsiteX55" fmla="*/ 978476 w 3015807"/>
                <a:gd name="connsiteY55" fmla="*/ 1103499 h 1117357"/>
                <a:gd name="connsiteX56" fmla="*/ 2178699 w 3015807"/>
                <a:gd name="connsiteY56" fmla="*/ 1097956 h 1117357"/>
                <a:gd name="connsiteX57" fmla="*/ 2464204 w 3015807"/>
                <a:gd name="connsiteY57" fmla="*/ 823538 h 1117357"/>
                <a:gd name="connsiteX58" fmla="*/ 2749707 w 3015807"/>
                <a:gd name="connsiteY58" fmla="*/ 1106270 h 1117357"/>
                <a:gd name="connsiteX59" fmla="*/ 2913249 w 3015807"/>
                <a:gd name="connsiteY59" fmla="*/ 1111814 h 1117357"/>
                <a:gd name="connsiteX60" fmla="*/ 3015807 w 3015807"/>
                <a:gd name="connsiteY60" fmla="*/ 1003712 h 1117357"/>
                <a:gd name="connsiteX61" fmla="*/ 2982545 w 3015807"/>
                <a:gd name="connsiteY61" fmla="*/ 704349 h 1117357"/>
                <a:gd name="connsiteX62" fmla="*/ 2982545 w 3015807"/>
                <a:gd name="connsiteY62" fmla="*/ 698805 h 1117357"/>
                <a:gd name="connsiteX63" fmla="*/ 2979774 w 3015807"/>
                <a:gd name="connsiteY63" fmla="*/ 690488 h 1117357"/>
                <a:gd name="connsiteX64" fmla="*/ 2940968 w 3015807"/>
                <a:gd name="connsiteY64" fmla="*/ 654455 h 1117357"/>
                <a:gd name="connsiteX65" fmla="*/ 2929880 w 3015807"/>
                <a:gd name="connsiteY65" fmla="*/ 654455 h 1117357"/>
                <a:gd name="connsiteX66" fmla="*/ 2927107 w 3015807"/>
                <a:gd name="connsiteY66" fmla="*/ 654455 h 1117357"/>
                <a:gd name="connsiteX67" fmla="*/ 2868899 w 3015807"/>
                <a:gd name="connsiteY67" fmla="*/ 651682 h 1117357"/>
                <a:gd name="connsiteX68" fmla="*/ 2741392 w 3015807"/>
                <a:gd name="connsiteY68" fmla="*/ 113937 h 1117357"/>
                <a:gd name="connsiteX69" fmla="*/ 2688725 w 3015807"/>
                <a:gd name="connsiteY69" fmla="*/ 69587 h 1117357"/>
                <a:gd name="connsiteX70" fmla="*/ 1890423 w 3015807"/>
                <a:gd name="connsiteY70" fmla="*/ 291 h 11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15807" h="1117357">
                  <a:moveTo>
                    <a:pt x="174630" y="709890"/>
                  </a:moveTo>
                  <a:lnTo>
                    <a:pt x="202349" y="732065"/>
                  </a:lnTo>
                  <a:cubicBezTo>
                    <a:pt x="232839" y="757014"/>
                    <a:pt x="238382" y="804134"/>
                    <a:pt x="213437" y="834626"/>
                  </a:cubicBezTo>
                  <a:lnTo>
                    <a:pt x="185718" y="867886"/>
                  </a:lnTo>
                  <a:cubicBezTo>
                    <a:pt x="160770" y="898378"/>
                    <a:pt x="113649" y="903922"/>
                    <a:pt x="83157" y="878977"/>
                  </a:cubicBezTo>
                  <a:lnTo>
                    <a:pt x="55438" y="856802"/>
                  </a:lnTo>
                  <a:close/>
                  <a:moveTo>
                    <a:pt x="1629865" y="569013"/>
                  </a:moveTo>
                  <a:lnTo>
                    <a:pt x="1629865" y="995408"/>
                  </a:lnTo>
                  <a:lnTo>
                    <a:pt x="1602433" y="995408"/>
                  </a:lnTo>
                  <a:lnTo>
                    <a:pt x="1602433" y="569013"/>
                  </a:lnTo>
                  <a:close/>
                  <a:moveTo>
                    <a:pt x="2796830" y="460420"/>
                  </a:moveTo>
                  <a:lnTo>
                    <a:pt x="2843951" y="643365"/>
                  </a:lnTo>
                  <a:lnTo>
                    <a:pt x="2810688" y="651682"/>
                  </a:lnTo>
                  <a:cubicBezTo>
                    <a:pt x="2771882" y="662769"/>
                    <a:pt x="2733076" y="637821"/>
                    <a:pt x="2721988" y="599014"/>
                  </a:cubicBezTo>
                  <a:lnTo>
                    <a:pt x="2710901" y="557438"/>
                  </a:lnTo>
                  <a:cubicBezTo>
                    <a:pt x="2699813" y="518631"/>
                    <a:pt x="2724761" y="479825"/>
                    <a:pt x="2763568" y="468737"/>
                  </a:cubicBezTo>
                  <a:close/>
                  <a:moveTo>
                    <a:pt x="1044548" y="350080"/>
                  </a:moveTo>
                  <a:lnTo>
                    <a:pt x="1044548" y="457429"/>
                  </a:lnTo>
                  <a:lnTo>
                    <a:pt x="967388" y="457650"/>
                  </a:lnTo>
                  <a:cubicBezTo>
                    <a:pt x="923038" y="457650"/>
                    <a:pt x="914721" y="446563"/>
                    <a:pt x="959071" y="413303"/>
                  </a:cubicBezTo>
                  <a:cubicBezTo>
                    <a:pt x="982632" y="395286"/>
                    <a:pt x="1000996" y="381426"/>
                    <a:pt x="1016285" y="370165"/>
                  </a:cubicBezTo>
                  <a:close/>
                  <a:moveTo>
                    <a:pt x="1597718" y="116616"/>
                  </a:moveTo>
                  <a:lnTo>
                    <a:pt x="1597718" y="455845"/>
                  </a:lnTo>
                  <a:lnTo>
                    <a:pt x="1071980" y="457351"/>
                  </a:lnTo>
                  <a:lnTo>
                    <a:pt x="1071980" y="331701"/>
                  </a:lnTo>
                  <a:lnTo>
                    <a:pt x="1088094" y="321310"/>
                  </a:lnTo>
                  <a:cubicBezTo>
                    <a:pt x="1099572" y="314207"/>
                    <a:pt x="1112219" y="306585"/>
                    <a:pt x="1128157" y="296884"/>
                  </a:cubicBezTo>
                  <a:cubicBezTo>
                    <a:pt x="1205770" y="251147"/>
                    <a:pt x="1322882" y="199866"/>
                    <a:pt x="1445884" y="158981"/>
                  </a:cubicBezTo>
                  <a:close/>
                  <a:moveTo>
                    <a:pt x="2392522" y="111847"/>
                  </a:moveTo>
                  <a:lnTo>
                    <a:pt x="2446360" y="117359"/>
                  </a:lnTo>
                  <a:cubicBezTo>
                    <a:pt x="2508208" y="124505"/>
                    <a:pt x="2573693" y="132647"/>
                    <a:pt x="2647148" y="141655"/>
                  </a:cubicBezTo>
                  <a:cubicBezTo>
                    <a:pt x="2663779" y="144429"/>
                    <a:pt x="2677637" y="158287"/>
                    <a:pt x="2677637" y="174921"/>
                  </a:cubicBezTo>
                  <a:lnTo>
                    <a:pt x="2691498" y="402212"/>
                  </a:lnTo>
                  <a:cubicBezTo>
                    <a:pt x="2691498" y="421617"/>
                    <a:pt x="2688725" y="446563"/>
                    <a:pt x="2661006" y="446563"/>
                  </a:cubicBezTo>
                  <a:lnTo>
                    <a:pt x="2392522" y="449310"/>
                  </a:lnTo>
                  <a:close/>
                  <a:moveTo>
                    <a:pt x="1871022" y="83447"/>
                  </a:moveTo>
                  <a:cubicBezTo>
                    <a:pt x="2029019" y="83447"/>
                    <a:pt x="2149596" y="88991"/>
                    <a:pt x="2267401" y="99039"/>
                  </a:cubicBezTo>
                  <a:lnTo>
                    <a:pt x="2365090" y="109039"/>
                  </a:lnTo>
                  <a:lnTo>
                    <a:pt x="2365090" y="449590"/>
                  </a:lnTo>
                  <a:lnTo>
                    <a:pt x="1814197" y="455226"/>
                  </a:lnTo>
                  <a:lnTo>
                    <a:pt x="1625150" y="455767"/>
                  </a:lnTo>
                  <a:lnTo>
                    <a:pt x="1625150" y="108962"/>
                  </a:lnTo>
                  <a:lnTo>
                    <a:pt x="1630604" y="107441"/>
                  </a:lnTo>
                  <a:cubicBezTo>
                    <a:pt x="1690849" y="94188"/>
                    <a:pt x="1748366" y="85526"/>
                    <a:pt x="1798953" y="83447"/>
                  </a:cubicBezTo>
                  <a:cubicBezTo>
                    <a:pt x="1826671" y="83447"/>
                    <a:pt x="1843303" y="83447"/>
                    <a:pt x="1871022" y="83447"/>
                  </a:cubicBezTo>
                  <a:close/>
                  <a:moveTo>
                    <a:pt x="1890423" y="291"/>
                  </a:moveTo>
                  <a:cubicBezTo>
                    <a:pt x="1579973" y="3062"/>
                    <a:pt x="1344364" y="55729"/>
                    <a:pt x="1089351" y="208181"/>
                  </a:cubicBezTo>
                  <a:cubicBezTo>
                    <a:pt x="1000651" y="263618"/>
                    <a:pt x="903634" y="332917"/>
                    <a:pt x="820477" y="388354"/>
                  </a:cubicBezTo>
                  <a:cubicBezTo>
                    <a:pt x="765039" y="424387"/>
                    <a:pt x="665252" y="438248"/>
                    <a:pt x="620901" y="446562"/>
                  </a:cubicBezTo>
                  <a:cubicBezTo>
                    <a:pt x="368662" y="488142"/>
                    <a:pt x="124736" y="651682"/>
                    <a:pt x="11088" y="884519"/>
                  </a:cubicBezTo>
                  <a:cubicBezTo>
                    <a:pt x="0" y="928870"/>
                    <a:pt x="-2773" y="981537"/>
                    <a:pt x="2773" y="1017570"/>
                  </a:cubicBezTo>
                  <a:cubicBezTo>
                    <a:pt x="8317" y="1070237"/>
                    <a:pt x="24948" y="1117357"/>
                    <a:pt x="91474" y="1117357"/>
                  </a:cubicBezTo>
                  <a:cubicBezTo>
                    <a:pt x="196805" y="1114587"/>
                    <a:pt x="302137" y="1114587"/>
                    <a:pt x="407468" y="1111814"/>
                  </a:cubicBezTo>
                  <a:cubicBezTo>
                    <a:pt x="407468" y="1111814"/>
                    <a:pt x="407468" y="1109043"/>
                    <a:pt x="407468" y="1109043"/>
                  </a:cubicBezTo>
                  <a:cubicBezTo>
                    <a:pt x="407468" y="951045"/>
                    <a:pt x="534975" y="823538"/>
                    <a:pt x="692970" y="823538"/>
                  </a:cubicBezTo>
                  <a:cubicBezTo>
                    <a:pt x="848196" y="823538"/>
                    <a:pt x="975703" y="948274"/>
                    <a:pt x="978476" y="1103499"/>
                  </a:cubicBezTo>
                  <a:cubicBezTo>
                    <a:pt x="1377627" y="1097956"/>
                    <a:pt x="1779548" y="1095182"/>
                    <a:pt x="2178699" y="1097956"/>
                  </a:cubicBezTo>
                  <a:cubicBezTo>
                    <a:pt x="2184243" y="945501"/>
                    <a:pt x="2308979" y="823538"/>
                    <a:pt x="2464204" y="823538"/>
                  </a:cubicBezTo>
                  <a:cubicBezTo>
                    <a:pt x="2622200" y="823538"/>
                    <a:pt x="2749707" y="951045"/>
                    <a:pt x="2749707" y="1106270"/>
                  </a:cubicBezTo>
                  <a:cubicBezTo>
                    <a:pt x="2805144" y="1109043"/>
                    <a:pt x="2857811" y="1109043"/>
                    <a:pt x="2913249" y="1111814"/>
                  </a:cubicBezTo>
                  <a:cubicBezTo>
                    <a:pt x="2993632" y="1114587"/>
                    <a:pt x="3004720" y="1059149"/>
                    <a:pt x="3015807" y="1003712"/>
                  </a:cubicBezTo>
                  <a:cubicBezTo>
                    <a:pt x="2996405" y="901151"/>
                    <a:pt x="2993632" y="801363"/>
                    <a:pt x="2982545" y="704349"/>
                  </a:cubicBezTo>
                  <a:cubicBezTo>
                    <a:pt x="2982545" y="701575"/>
                    <a:pt x="2982545" y="701575"/>
                    <a:pt x="2982545" y="698805"/>
                  </a:cubicBezTo>
                  <a:cubicBezTo>
                    <a:pt x="2982545" y="696032"/>
                    <a:pt x="2982545" y="693261"/>
                    <a:pt x="2979774" y="690488"/>
                  </a:cubicBezTo>
                  <a:cubicBezTo>
                    <a:pt x="2974230" y="668313"/>
                    <a:pt x="2963143" y="657225"/>
                    <a:pt x="2940968" y="654455"/>
                  </a:cubicBezTo>
                  <a:cubicBezTo>
                    <a:pt x="2938194" y="654455"/>
                    <a:pt x="2932651" y="654455"/>
                    <a:pt x="2929880" y="654455"/>
                  </a:cubicBezTo>
                  <a:cubicBezTo>
                    <a:pt x="2929880" y="654455"/>
                    <a:pt x="2927107" y="654455"/>
                    <a:pt x="2927107" y="654455"/>
                  </a:cubicBezTo>
                  <a:cubicBezTo>
                    <a:pt x="2907705" y="651682"/>
                    <a:pt x="2888301" y="651682"/>
                    <a:pt x="2868899" y="651682"/>
                  </a:cubicBezTo>
                  <a:cubicBezTo>
                    <a:pt x="2807918" y="474281"/>
                    <a:pt x="2780199" y="294110"/>
                    <a:pt x="2741392" y="113937"/>
                  </a:cubicBezTo>
                  <a:cubicBezTo>
                    <a:pt x="2735849" y="83448"/>
                    <a:pt x="2710900" y="72360"/>
                    <a:pt x="2688725" y="69587"/>
                  </a:cubicBezTo>
                  <a:cubicBezTo>
                    <a:pt x="2444800" y="14149"/>
                    <a:pt x="2123261" y="-2482"/>
                    <a:pt x="1890423" y="2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: Shape 15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904AA47-2091-4D9D-B12E-00EC57DAF8FD}"/>
                </a:ext>
              </a:extLst>
            </p:cNvPr>
            <p:cNvSpPr/>
            <p:nvPr/>
          </p:nvSpPr>
          <p:spPr>
            <a:xfrm flipH="1">
              <a:off x="8280515" y="4568426"/>
              <a:ext cx="532201" cy="532201"/>
            </a:xfrm>
            <a:custGeom>
              <a:avLst/>
              <a:gdLst>
                <a:gd name="connsiteX0" fmla="*/ 241765 w 532201"/>
                <a:gd name="connsiteY0" fmla="*/ 132029 h 532201"/>
                <a:gd name="connsiteX1" fmla="*/ 297870 w 532201"/>
                <a:gd name="connsiteY1" fmla="*/ 133862 h 532201"/>
                <a:gd name="connsiteX2" fmla="*/ 402960 w 532201"/>
                <a:gd name="connsiteY2" fmla="*/ 303926 h 532201"/>
                <a:gd name="connsiteX3" fmla="*/ 232899 w 532201"/>
                <a:gd name="connsiteY3" fmla="*/ 409016 h 532201"/>
                <a:gd name="connsiteX4" fmla="*/ 127806 w 532201"/>
                <a:gd name="connsiteY4" fmla="*/ 238955 h 532201"/>
                <a:gd name="connsiteX5" fmla="*/ 241765 w 532201"/>
                <a:gd name="connsiteY5" fmla="*/ 132029 h 532201"/>
                <a:gd name="connsiteX6" fmla="*/ 266100 w 532201"/>
                <a:gd name="connsiteY6" fmla="*/ 0 h 532201"/>
                <a:gd name="connsiteX7" fmla="*/ 0 w 532201"/>
                <a:gd name="connsiteY7" fmla="*/ 266101 h 532201"/>
                <a:gd name="connsiteX8" fmla="*/ 0 w 532201"/>
                <a:gd name="connsiteY8" fmla="*/ 268871 h 532201"/>
                <a:gd name="connsiteX9" fmla="*/ 266100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0557 h 532201"/>
                <a:gd name="connsiteX12" fmla="*/ 266100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1765" y="132029"/>
                  </a:moveTo>
                  <a:cubicBezTo>
                    <a:pt x="259869" y="128953"/>
                    <a:pt x="278874" y="129377"/>
                    <a:pt x="297870" y="133862"/>
                  </a:cubicBezTo>
                  <a:cubicBezTo>
                    <a:pt x="373850" y="151803"/>
                    <a:pt x="420904" y="227943"/>
                    <a:pt x="402960" y="303926"/>
                  </a:cubicBezTo>
                  <a:cubicBezTo>
                    <a:pt x="385019" y="379906"/>
                    <a:pt x="308879" y="426960"/>
                    <a:pt x="232899" y="409016"/>
                  </a:cubicBezTo>
                  <a:cubicBezTo>
                    <a:pt x="156915" y="391075"/>
                    <a:pt x="109865" y="314935"/>
                    <a:pt x="127806" y="238955"/>
                  </a:cubicBezTo>
                  <a:cubicBezTo>
                    <a:pt x="141261" y="181968"/>
                    <a:pt x="187454" y="141255"/>
                    <a:pt x="241765" y="132029"/>
                  </a:cubicBezTo>
                  <a:close/>
                  <a:moveTo>
                    <a:pt x="266100" y="0"/>
                  </a:moveTo>
                  <a:cubicBezTo>
                    <a:pt x="119192" y="0"/>
                    <a:pt x="0" y="119190"/>
                    <a:pt x="0" y="266101"/>
                  </a:cubicBezTo>
                  <a:cubicBezTo>
                    <a:pt x="0" y="266101"/>
                    <a:pt x="0" y="268871"/>
                    <a:pt x="0" y="268871"/>
                  </a:cubicBezTo>
                  <a:cubicBezTo>
                    <a:pt x="2773" y="415782"/>
                    <a:pt x="119192" y="532201"/>
                    <a:pt x="266100" y="532201"/>
                  </a:cubicBezTo>
                  <a:cubicBezTo>
                    <a:pt x="413011" y="532201"/>
                    <a:pt x="532201" y="413009"/>
                    <a:pt x="532201" y="266101"/>
                  </a:cubicBezTo>
                  <a:cubicBezTo>
                    <a:pt x="532201" y="263330"/>
                    <a:pt x="532201" y="263330"/>
                    <a:pt x="532201" y="260557"/>
                  </a:cubicBezTo>
                  <a:cubicBezTo>
                    <a:pt x="529431" y="116419"/>
                    <a:pt x="410238" y="0"/>
                    <a:pt x="26610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: Shape 15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D7F3A60C-3F0B-4311-8FA2-58A027632703}"/>
                </a:ext>
              </a:extLst>
            </p:cNvPr>
            <p:cNvSpPr/>
            <p:nvPr/>
          </p:nvSpPr>
          <p:spPr>
            <a:xfrm flipH="1">
              <a:off x="6512054" y="4573970"/>
              <a:ext cx="532201" cy="532201"/>
            </a:xfrm>
            <a:custGeom>
              <a:avLst/>
              <a:gdLst>
                <a:gd name="connsiteX0" fmla="*/ 243115 w 532201"/>
                <a:gd name="connsiteY0" fmla="*/ 128170 h 532201"/>
                <a:gd name="connsiteX1" fmla="*/ 299220 w 532201"/>
                <a:gd name="connsiteY1" fmla="*/ 130003 h 532201"/>
                <a:gd name="connsiteX2" fmla="*/ 404310 w 532201"/>
                <a:gd name="connsiteY2" fmla="*/ 300067 h 532201"/>
                <a:gd name="connsiteX3" fmla="*/ 234249 w 532201"/>
                <a:gd name="connsiteY3" fmla="*/ 405157 h 532201"/>
                <a:gd name="connsiteX4" fmla="*/ 129156 w 532201"/>
                <a:gd name="connsiteY4" fmla="*/ 235096 h 532201"/>
                <a:gd name="connsiteX5" fmla="*/ 243115 w 532201"/>
                <a:gd name="connsiteY5" fmla="*/ 128170 h 532201"/>
                <a:gd name="connsiteX6" fmla="*/ 266101 w 532201"/>
                <a:gd name="connsiteY6" fmla="*/ 0 h 532201"/>
                <a:gd name="connsiteX7" fmla="*/ 0 w 532201"/>
                <a:gd name="connsiteY7" fmla="*/ 255013 h 532201"/>
                <a:gd name="connsiteX8" fmla="*/ 0 w 532201"/>
                <a:gd name="connsiteY8" fmla="*/ 266101 h 532201"/>
                <a:gd name="connsiteX9" fmla="*/ 266101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3330 h 532201"/>
                <a:gd name="connsiteX12" fmla="*/ 266101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3115" y="128170"/>
                  </a:moveTo>
                  <a:cubicBezTo>
                    <a:pt x="261218" y="125094"/>
                    <a:pt x="280224" y="125518"/>
                    <a:pt x="299220" y="130003"/>
                  </a:cubicBezTo>
                  <a:cubicBezTo>
                    <a:pt x="375200" y="147944"/>
                    <a:pt x="422254" y="224084"/>
                    <a:pt x="404310" y="300067"/>
                  </a:cubicBezTo>
                  <a:cubicBezTo>
                    <a:pt x="386369" y="376047"/>
                    <a:pt x="310229" y="423101"/>
                    <a:pt x="234249" y="405157"/>
                  </a:cubicBezTo>
                  <a:cubicBezTo>
                    <a:pt x="158266" y="387216"/>
                    <a:pt x="111215" y="311076"/>
                    <a:pt x="129156" y="235096"/>
                  </a:cubicBezTo>
                  <a:cubicBezTo>
                    <a:pt x="142612" y="178109"/>
                    <a:pt x="188804" y="137396"/>
                    <a:pt x="243115" y="128170"/>
                  </a:cubicBezTo>
                  <a:close/>
                  <a:moveTo>
                    <a:pt x="266101" y="0"/>
                  </a:moveTo>
                  <a:cubicBezTo>
                    <a:pt x="121963" y="0"/>
                    <a:pt x="5544" y="113649"/>
                    <a:pt x="0" y="255013"/>
                  </a:cubicBezTo>
                  <a:cubicBezTo>
                    <a:pt x="0" y="257786"/>
                    <a:pt x="0" y="263330"/>
                    <a:pt x="0" y="266101"/>
                  </a:cubicBezTo>
                  <a:cubicBezTo>
                    <a:pt x="0" y="413012"/>
                    <a:pt x="119192" y="532201"/>
                    <a:pt x="266101" y="532201"/>
                  </a:cubicBezTo>
                  <a:cubicBezTo>
                    <a:pt x="413012" y="532201"/>
                    <a:pt x="532201" y="413012"/>
                    <a:pt x="532201" y="266101"/>
                  </a:cubicBezTo>
                  <a:cubicBezTo>
                    <a:pt x="532201" y="266101"/>
                    <a:pt x="532201" y="266101"/>
                    <a:pt x="532201" y="263330"/>
                  </a:cubicBezTo>
                  <a:cubicBezTo>
                    <a:pt x="532201" y="119192"/>
                    <a:pt x="413012" y="0"/>
                    <a:pt x="2661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: Shape 15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EE23E85-4CED-49D9-B1C9-9F28D4788D73}"/>
                </a:ext>
              </a:extLst>
            </p:cNvPr>
            <p:cNvSpPr/>
            <p:nvPr/>
          </p:nvSpPr>
          <p:spPr>
            <a:xfrm flipH="1">
              <a:off x="7584771" y="4341132"/>
              <a:ext cx="27719" cy="332626"/>
            </a:xfrm>
            <a:custGeom>
              <a:avLst/>
              <a:gdLst>
                <a:gd name="connsiteX0" fmla="*/ 0 w 0"/>
                <a:gd name="connsiteY0" fmla="*/ 0 h 114300"/>
                <a:gd name="connsiteX1" fmla="*/ 0 w 0"/>
                <a:gd name="connsiteY1" fmla="*/ 12096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4300">
                  <a:moveTo>
                    <a:pt x="0" y="0"/>
                  </a:moveTo>
                  <a:lnTo>
                    <a:pt x="0" y="120968"/>
                  </a:lnTo>
                </a:path>
              </a:pathLst>
            </a:custGeom>
            <a:ln w="9525" cap="flat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: Shape 15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5BC9C7A7-74EC-4337-BDDF-CCAFCA308667}"/>
                </a:ext>
              </a:extLst>
            </p:cNvPr>
            <p:cNvSpPr/>
            <p:nvPr/>
          </p:nvSpPr>
          <p:spPr>
            <a:xfrm flipH="1">
              <a:off x="7595862" y="4335588"/>
              <a:ext cx="27719" cy="360345"/>
            </a:xfrm>
            <a:custGeom>
              <a:avLst/>
              <a:gdLst>
                <a:gd name="connsiteX0" fmla="*/ 3810 w 0"/>
                <a:gd name="connsiteY0" fmla="*/ 124777 h 123825"/>
                <a:gd name="connsiteX1" fmla="*/ 0 w 0"/>
                <a:gd name="connsiteY1" fmla="*/ 122873 h 123825"/>
                <a:gd name="connsiteX2" fmla="*/ 0 w 0"/>
                <a:gd name="connsiteY2" fmla="*/ 1905 h 123825"/>
                <a:gd name="connsiteX3" fmla="*/ 3810 w 0"/>
                <a:gd name="connsiteY3" fmla="*/ 0 h 123825"/>
                <a:gd name="connsiteX4" fmla="*/ 7620 w 0"/>
                <a:gd name="connsiteY4" fmla="*/ 1905 h 123825"/>
                <a:gd name="connsiteX5" fmla="*/ 7620 w 0"/>
                <a:gd name="connsiteY5" fmla="*/ 123825 h 123825"/>
                <a:gd name="connsiteX6" fmla="*/ 3810 w 0"/>
                <a:gd name="connsiteY6" fmla="*/ 12477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3825">
                  <a:moveTo>
                    <a:pt x="3810" y="124777"/>
                  </a:moveTo>
                  <a:cubicBezTo>
                    <a:pt x="1905" y="124777"/>
                    <a:pt x="0" y="123825"/>
                    <a:pt x="0" y="122873"/>
                  </a:cubicBezTo>
                  <a:lnTo>
                    <a:pt x="0" y="1905"/>
                  </a:lnTo>
                  <a:cubicBezTo>
                    <a:pt x="0" y="953"/>
                    <a:pt x="1905" y="0"/>
                    <a:pt x="3810" y="0"/>
                  </a:cubicBezTo>
                  <a:cubicBezTo>
                    <a:pt x="5715" y="0"/>
                    <a:pt x="7620" y="953"/>
                    <a:pt x="7620" y="1905"/>
                  </a:cubicBezTo>
                  <a:lnTo>
                    <a:pt x="7620" y="123825"/>
                  </a:lnTo>
                  <a:cubicBezTo>
                    <a:pt x="7620" y="123825"/>
                    <a:pt x="5715" y="124777"/>
                    <a:pt x="3810" y="124777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solidFill>
                <a:schemeClr val="accent4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6" name="Multiplication 25"/>
          <p:cNvSpPr/>
          <p:nvPr/>
        </p:nvSpPr>
        <p:spPr>
          <a:xfrm>
            <a:off x="3165458" y="4657986"/>
            <a:ext cx="3792393" cy="4098518"/>
          </a:xfrm>
          <a:prstGeom prst="mathMultiply">
            <a:avLst>
              <a:gd name="adj1" fmla="val 9697"/>
            </a:avLst>
          </a:prstGeom>
          <a:solidFill>
            <a:srgbClr val="F87473">
              <a:alpha val="47000"/>
            </a:srgbClr>
          </a:solidFill>
          <a:ln>
            <a:solidFill>
              <a:srgbClr val="F87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0"/>
          <a:stretch/>
        </p:blipFill>
        <p:spPr>
          <a:xfrm>
            <a:off x="12485466" y="5367356"/>
            <a:ext cx="2872678" cy="242569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t="25798" r="31382" b="38235"/>
          <a:stretch/>
        </p:blipFill>
        <p:spPr>
          <a:xfrm>
            <a:off x="11275122" y="4736302"/>
            <a:ext cx="4791826" cy="3662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49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8 3.19339E-6 L 0.18776 3.19339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87017" y="901709"/>
            <a:ext cx="153147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0" b="1" dirty="0" smtClean="0">
                <a:solidFill>
                  <a:schemeClr val="bg1"/>
                </a:solidFill>
              </a:rPr>
              <a:t>UTILISEZ THE GREEN WALK !</a:t>
            </a:r>
            <a:endParaRPr lang="fr-FR" sz="8000" b="1" dirty="0">
              <a:solidFill>
                <a:schemeClr val="bg1"/>
              </a:solidFill>
            </a:endParaRPr>
          </a:p>
        </p:txBody>
      </p:sp>
      <p:grpSp>
        <p:nvGrpSpPr>
          <p:cNvPr id="10" name="Group 24">
            <a:extLst>
              <a:ext uri="{FF2B5EF4-FFF2-40B4-BE49-F238E27FC236}">
                <a16:creationId xmlns="" xmlns:a16="http://schemas.microsoft.com/office/drawing/2014/main" id="{D911C3C1-CA76-4A57-A87F-B2341F4E66F2}"/>
              </a:ext>
            </a:extLst>
          </p:cNvPr>
          <p:cNvGrpSpPr/>
          <p:nvPr/>
        </p:nvGrpSpPr>
        <p:grpSpPr>
          <a:xfrm>
            <a:off x="4762646" y="2619766"/>
            <a:ext cx="5961585" cy="4995099"/>
            <a:chOff x="323529" y="2145621"/>
            <a:chExt cx="3921982" cy="3410516"/>
          </a:xfrm>
        </p:grpSpPr>
        <p:sp>
          <p:nvSpPr>
            <p:cNvPr id="11" name="Freeform: Shape 3">
              <a:extLst>
                <a:ext uri="{FF2B5EF4-FFF2-40B4-BE49-F238E27FC236}">
                  <a16:creationId xmlns="" xmlns:a16="http://schemas.microsoft.com/office/drawing/2014/main" id="{6AAD39F2-B592-4BFB-90A6-F0AA3EE8C941}"/>
                </a:ext>
              </a:extLst>
            </p:cNvPr>
            <p:cNvSpPr/>
            <p:nvPr/>
          </p:nvSpPr>
          <p:spPr>
            <a:xfrm>
              <a:off x="2106746" y="2145621"/>
              <a:ext cx="2138765" cy="2589253"/>
            </a:xfrm>
            <a:custGeom>
              <a:avLst/>
              <a:gdLst>
                <a:gd name="connsiteX0" fmla="*/ 2660333 w 2715559"/>
                <a:gd name="connsiteY0" fmla="*/ 1901649 h 3287536"/>
                <a:gd name="connsiteX1" fmla="*/ 2655570 w 2715559"/>
                <a:gd name="connsiteY1" fmla="*/ 1765441 h 3287536"/>
                <a:gd name="connsiteX2" fmla="*/ 2713672 w 2715559"/>
                <a:gd name="connsiteY2" fmla="*/ 1554939 h 3287536"/>
                <a:gd name="connsiteX3" fmla="*/ 2673668 w 2715559"/>
                <a:gd name="connsiteY3" fmla="*/ 1450164 h 3287536"/>
                <a:gd name="connsiteX4" fmla="*/ 2648903 w 2715559"/>
                <a:gd name="connsiteY4" fmla="*/ 1334911 h 3287536"/>
                <a:gd name="connsiteX5" fmla="*/ 2655570 w 2715559"/>
                <a:gd name="connsiteY5" fmla="*/ 1231089 h 3287536"/>
                <a:gd name="connsiteX6" fmla="*/ 2480310 w 2715559"/>
                <a:gd name="connsiteY6" fmla="*/ 1001536 h 3287536"/>
                <a:gd name="connsiteX7" fmla="*/ 1182052 w 2715559"/>
                <a:gd name="connsiteY7" fmla="*/ 964389 h 3287536"/>
                <a:gd name="connsiteX8" fmla="*/ 886777 w 2715559"/>
                <a:gd name="connsiteY8" fmla="*/ 993916 h 3287536"/>
                <a:gd name="connsiteX9" fmla="*/ 865823 w 2715559"/>
                <a:gd name="connsiteY9" fmla="*/ 979629 h 3287536"/>
                <a:gd name="connsiteX10" fmla="*/ 901065 w 2715559"/>
                <a:gd name="connsiteY10" fmla="*/ 824371 h 3287536"/>
                <a:gd name="connsiteX11" fmla="*/ 973455 w 2715559"/>
                <a:gd name="connsiteY11" fmla="*/ 680544 h 3287536"/>
                <a:gd name="connsiteX12" fmla="*/ 973455 w 2715559"/>
                <a:gd name="connsiteY12" fmla="*/ 680544 h 3287536"/>
                <a:gd name="connsiteX13" fmla="*/ 985838 w 2715559"/>
                <a:gd name="connsiteY13" fmla="*/ 133809 h 3287536"/>
                <a:gd name="connsiteX14" fmla="*/ 1012508 w 2715559"/>
                <a:gd name="connsiteY14" fmla="*/ 103329 h 3287536"/>
                <a:gd name="connsiteX15" fmla="*/ 983933 w 2715559"/>
                <a:gd name="connsiteY15" fmla="*/ 57609 h 3287536"/>
                <a:gd name="connsiteX16" fmla="*/ 784860 w 2715559"/>
                <a:gd name="connsiteY16" fmla="*/ 42369 h 3287536"/>
                <a:gd name="connsiteX17" fmla="*/ 716280 w 2715559"/>
                <a:gd name="connsiteY17" fmla="*/ 156669 h 3287536"/>
                <a:gd name="connsiteX18" fmla="*/ 649605 w 2715559"/>
                <a:gd name="connsiteY18" fmla="*/ 318594 h 3287536"/>
                <a:gd name="connsiteX19" fmla="*/ 258127 w 2715559"/>
                <a:gd name="connsiteY19" fmla="*/ 921526 h 3287536"/>
                <a:gd name="connsiteX20" fmla="*/ 160020 w 2715559"/>
                <a:gd name="connsiteY20" fmla="*/ 1078689 h 3287536"/>
                <a:gd name="connsiteX21" fmla="*/ 40005 w 2715559"/>
                <a:gd name="connsiteY21" fmla="*/ 1474929 h 3287536"/>
                <a:gd name="connsiteX22" fmla="*/ 0 w 2715559"/>
                <a:gd name="connsiteY22" fmla="*/ 1522554 h 3287536"/>
                <a:gd name="connsiteX23" fmla="*/ 3810 w 2715559"/>
                <a:gd name="connsiteY23" fmla="*/ 1534936 h 3287536"/>
                <a:gd name="connsiteX24" fmla="*/ 303848 w 2715559"/>
                <a:gd name="connsiteY24" fmla="*/ 2331226 h 3287536"/>
                <a:gd name="connsiteX25" fmla="*/ 664845 w 2715559"/>
                <a:gd name="connsiteY25" fmla="*/ 3287536 h 3287536"/>
                <a:gd name="connsiteX26" fmla="*/ 701040 w 2715559"/>
                <a:gd name="connsiteY26" fmla="*/ 3279916 h 3287536"/>
                <a:gd name="connsiteX27" fmla="*/ 992505 w 2715559"/>
                <a:gd name="connsiteY27" fmla="*/ 3169426 h 3287536"/>
                <a:gd name="connsiteX28" fmla="*/ 1344930 w 2715559"/>
                <a:gd name="connsiteY28" fmla="*/ 3009406 h 3287536"/>
                <a:gd name="connsiteX29" fmla="*/ 2436495 w 2715559"/>
                <a:gd name="connsiteY29" fmla="*/ 2568399 h 3287536"/>
                <a:gd name="connsiteX30" fmla="*/ 2579370 w 2715559"/>
                <a:gd name="connsiteY30" fmla="*/ 2518869 h 3287536"/>
                <a:gd name="connsiteX31" fmla="*/ 2651760 w 2715559"/>
                <a:gd name="connsiteY31" fmla="*/ 2436001 h 3287536"/>
                <a:gd name="connsiteX32" fmla="*/ 2594610 w 2715559"/>
                <a:gd name="connsiteY32" fmla="*/ 2215974 h 3287536"/>
                <a:gd name="connsiteX33" fmla="*/ 2700338 w 2715559"/>
                <a:gd name="connsiteY33" fmla="*/ 2056906 h 3287536"/>
                <a:gd name="connsiteX34" fmla="*/ 2660333 w 2715559"/>
                <a:gd name="connsiteY34" fmla="*/ 1901649 h 328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15559" h="3287536">
                  <a:moveTo>
                    <a:pt x="2660333" y="1901649"/>
                  </a:moveTo>
                  <a:cubicBezTo>
                    <a:pt x="2630805" y="1854024"/>
                    <a:pt x="2619375" y="1812114"/>
                    <a:pt x="2655570" y="1765441"/>
                  </a:cubicBezTo>
                  <a:cubicBezTo>
                    <a:pt x="2695575" y="1700671"/>
                    <a:pt x="2723197" y="1633044"/>
                    <a:pt x="2713672" y="1554939"/>
                  </a:cubicBezTo>
                  <a:cubicBezTo>
                    <a:pt x="2707005" y="1506361"/>
                    <a:pt x="2686050" y="1459689"/>
                    <a:pt x="2673668" y="1450164"/>
                  </a:cubicBezTo>
                  <a:cubicBezTo>
                    <a:pt x="2630805" y="1418731"/>
                    <a:pt x="2627947" y="1379679"/>
                    <a:pt x="2648903" y="1334911"/>
                  </a:cubicBezTo>
                  <a:cubicBezTo>
                    <a:pt x="2663190" y="1310146"/>
                    <a:pt x="2662238" y="1257759"/>
                    <a:pt x="2655570" y="1231089"/>
                  </a:cubicBezTo>
                  <a:cubicBezTo>
                    <a:pt x="2627947" y="1131076"/>
                    <a:pt x="2575560" y="1050114"/>
                    <a:pt x="2480310" y="1001536"/>
                  </a:cubicBezTo>
                  <a:cubicBezTo>
                    <a:pt x="2211705" y="870091"/>
                    <a:pt x="1816418" y="870091"/>
                    <a:pt x="1182052" y="964389"/>
                  </a:cubicBezTo>
                  <a:cubicBezTo>
                    <a:pt x="1154430" y="977724"/>
                    <a:pt x="998220" y="981534"/>
                    <a:pt x="886777" y="993916"/>
                  </a:cubicBezTo>
                  <a:cubicBezTo>
                    <a:pt x="867727" y="995821"/>
                    <a:pt x="863918" y="996774"/>
                    <a:pt x="865823" y="979629"/>
                  </a:cubicBezTo>
                  <a:cubicBezTo>
                    <a:pt x="871538" y="927241"/>
                    <a:pt x="869633" y="873901"/>
                    <a:pt x="901065" y="824371"/>
                  </a:cubicBezTo>
                  <a:cubicBezTo>
                    <a:pt x="929640" y="779604"/>
                    <a:pt x="949643" y="729121"/>
                    <a:pt x="973455" y="680544"/>
                  </a:cubicBezTo>
                  <a:cubicBezTo>
                    <a:pt x="973455" y="680544"/>
                    <a:pt x="973455" y="680544"/>
                    <a:pt x="973455" y="680544"/>
                  </a:cubicBezTo>
                  <a:cubicBezTo>
                    <a:pt x="978218" y="498616"/>
                    <a:pt x="982027" y="315736"/>
                    <a:pt x="985838" y="133809"/>
                  </a:cubicBezTo>
                  <a:cubicBezTo>
                    <a:pt x="985838" y="112854"/>
                    <a:pt x="990600" y="101424"/>
                    <a:pt x="1012508" y="103329"/>
                  </a:cubicBezTo>
                  <a:cubicBezTo>
                    <a:pt x="1002983" y="88089"/>
                    <a:pt x="995363" y="71896"/>
                    <a:pt x="983933" y="57609"/>
                  </a:cubicBezTo>
                  <a:cubicBezTo>
                    <a:pt x="929640" y="-12876"/>
                    <a:pt x="848677" y="-19544"/>
                    <a:pt x="784860" y="42369"/>
                  </a:cubicBezTo>
                  <a:cubicBezTo>
                    <a:pt x="751523" y="74754"/>
                    <a:pt x="729615" y="112854"/>
                    <a:pt x="716280" y="156669"/>
                  </a:cubicBezTo>
                  <a:cubicBezTo>
                    <a:pt x="698183" y="211914"/>
                    <a:pt x="681990" y="269064"/>
                    <a:pt x="649605" y="318594"/>
                  </a:cubicBezTo>
                  <a:cubicBezTo>
                    <a:pt x="519113" y="519571"/>
                    <a:pt x="387667" y="719596"/>
                    <a:pt x="258127" y="921526"/>
                  </a:cubicBezTo>
                  <a:cubicBezTo>
                    <a:pt x="224790" y="972961"/>
                    <a:pt x="182880" y="1020586"/>
                    <a:pt x="160020" y="1078689"/>
                  </a:cubicBezTo>
                  <a:cubicBezTo>
                    <a:pt x="109538" y="1207276"/>
                    <a:pt x="78105" y="1342531"/>
                    <a:pt x="40005" y="1474929"/>
                  </a:cubicBezTo>
                  <a:cubicBezTo>
                    <a:pt x="33338" y="1497789"/>
                    <a:pt x="26670" y="1517791"/>
                    <a:pt x="0" y="1522554"/>
                  </a:cubicBezTo>
                  <a:cubicBezTo>
                    <a:pt x="953" y="1526364"/>
                    <a:pt x="1905" y="1531126"/>
                    <a:pt x="3810" y="1534936"/>
                  </a:cubicBezTo>
                  <a:cubicBezTo>
                    <a:pt x="103823" y="1800684"/>
                    <a:pt x="203835" y="2065479"/>
                    <a:pt x="303848" y="2331226"/>
                  </a:cubicBezTo>
                  <a:cubicBezTo>
                    <a:pt x="423863" y="2650314"/>
                    <a:pt x="544830" y="2968449"/>
                    <a:pt x="664845" y="3287536"/>
                  </a:cubicBezTo>
                  <a:cubicBezTo>
                    <a:pt x="677227" y="3284679"/>
                    <a:pt x="688658" y="3282774"/>
                    <a:pt x="701040" y="3279916"/>
                  </a:cubicBezTo>
                  <a:cubicBezTo>
                    <a:pt x="801052" y="3250389"/>
                    <a:pt x="896302" y="3208479"/>
                    <a:pt x="992505" y="3169426"/>
                  </a:cubicBezTo>
                  <a:cubicBezTo>
                    <a:pt x="1109663" y="3121801"/>
                    <a:pt x="1229677" y="3062746"/>
                    <a:pt x="1344930" y="3009406"/>
                  </a:cubicBezTo>
                  <a:cubicBezTo>
                    <a:pt x="1480185" y="2930349"/>
                    <a:pt x="2380298" y="2584591"/>
                    <a:pt x="2436495" y="2568399"/>
                  </a:cubicBezTo>
                  <a:cubicBezTo>
                    <a:pt x="2484120" y="2551254"/>
                    <a:pt x="2536508" y="2534109"/>
                    <a:pt x="2579370" y="2518869"/>
                  </a:cubicBezTo>
                  <a:cubicBezTo>
                    <a:pt x="2617470" y="2505534"/>
                    <a:pt x="2642235" y="2476959"/>
                    <a:pt x="2651760" y="2436001"/>
                  </a:cubicBezTo>
                  <a:cubicBezTo>
                    <a:pt x="2670810" y="2353134"/>
                    <a:pt x="2670810" y="2275029"/>
                    <a:pt x="2594610" y="2215974"/>
                  </a:cubicBezTo>
                  <a:cubicBezTo>
                    <a:pt x="2682240" y="2173111"/>
                    <a:pt x="2707958" y="2135964"/>
                    <a:pt x="2700338" y="2056906"/>
                  </a:cubicBezTo>
                  <a:cubicBezTo>
                    <a:pt x="2696528" y="2003566"/>
                    <a:pt x="2688908" y="1947369"/>
                    <a:pt x="2660333" y="190164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="" xmlns:a16="http://schemas.microsoft.com/office/drawing/2014/main" id="{85718C3C-9856-4982-98AE-EF1C5ED26BA9}"/>
                </a:ext>
              </a:extLst>
            </p:cNvPr>
            <p:cNvSpPr/>
            <p:nvPr/>
          </p:nvSpPr>
          <p:spPr>
            <a:xfrm>
              <a:off x="323529" y="3326227"/>
              <a:ext cx="2345807" cy="2229910"/>
            </a:xfrm>
            <a:custGeom>
              <a:avLst/>
              <a:gdLst>
                <a:gd name="connsiteX0" fmla="*/ 2219357 w 2978438"/>
                <a:gd name="connsiteY0" fmla="*/ 5459 h 2831285"/>
                <a:gd name="connsiteX1" fmla="*/ 2265077 w 2978438"/>
                <a:gd name="connsiteY1" fmla="*/ 24509 h 2831285"/>
                <a:gd name="connsiteX2" fmla="*/ 2973737 w 2978438"/>
                <a:gd name="connsiteY2" fmla="*/ 1905696 h 2831285"/>
                <a:gd name="connsiteX3" fmla="*/ 2957544 w 2978438"/>
                <a:gd name="connsiteY3" fmla="*/ 1943796 h 2831285"/>
                <a:gd name="connsiteX4" fmla="*/ 627729 w 2978438"/>
                <a:gd name="connsiteY4" fmla="*/ 2822954 h 2831285"/>
                <a:gd name="connsiteX5" fmla="*/ 588677 w 2978438"/>
                <a:gd name="connsiteY5" fmla="*/ 2828669 h 2831285"/>
                <a:gd name="connsiteX6" fmla="*/ 361029 w 2978438"/>
                <a:gd name="connsiteY6" fmla="*/ 2400996 h 2831285"/>
                <a:gd name="connsiteX7" fmla="*/ 126714 w 2978438"/>
                <a:gd name="connsiteY7" fmla="*/ 1732341 h 2831285"/>
                <a:gd name="connsiteX8" fmla="*/ 36226 w 2978438"/>
                <a:gd name="connsiteY8" fmla="*/ 1268474 h 2831285"/>
                <a:gd name="connsiteX9" fmla="*/ 31 w 2978438"/>
                <a:gd name="connsiteY9" fmla="*/ 826514 h 2831285"/>
                <a:gd name="connsiteX10" fmla="*/ 7651 w 2978438"/>
                <a:gd name="connsiteY10" fmla="*/ 794129 h 2831285"/>
                <a:gd name="connsiteX11" fmla="*/ 40989 w 2978438"/>
                <a:gd name="connsiteY11" fmla="*/ 773173 h 2831285"/>
                <a:gd name="connsiteX12" fmla="*/ 2219357 w 2978438"/>
                <a:gd name="connsiteY12" fmla="*/ 5459 h 283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8438" h="2831285">
                  <a:moveTo>
                    <a:pt x="2219357" y="5459"/>
                  </a:moveTo>
                  <a:cubicBezTo>
                    <a:pt x="2244122" y="-4066"/>
                    <a:pt x="2258409" y="-3114"/>
                    <a:pt x="2265077" y="24509"/>
                  </a:cubicBezTo>
                  <a:cubicBezTo>
                    <a:pt x="2275554" y="32129"/>
                    <a:pt x="2957544" y="1867596"/>
                    <a:pt x="2973737" y="1905696"/>
                  </a:cubicBezTo>
                  <a:cubicBezTo>
                    <a:pt x="2982309" y="1926651"/>
                    <a:pt x="2980404" y="1935224"/>
                    <a:pt x="2957544" y="1943796"/>
                  </a:cubicBezTo>
                  <a:cubicBezTo>
                    <a:pt x="2807049" y="1998089"/>
                    <a:pt x="850614" y="2742944"/>
                    <a:pt x="627729" y="2822954"/>
                  </a:cubicBezTo>
                  <a:cubicBezTo>
                    <a:pt x="615347" y="2827716"/>
                    <a:pt x="602964" y="2835336"/>
                    <a:pt x="588677" y="2828669"/>
                  </a:cubicBezTo>
                  <a:cubicBezTo>
                    <a:pt x="504857" y="2690556"/>
                    <a:pt x="427704" y="2548634"/>
                    <a:pt x="361029" y="2400996"/>
                  </a:cubicBezTo>
                  <a:cubicBezTo>
                    <a:pt x="263874" y="2184779"/>
                    <a:pt x="184816" y="1962846"/>
                    <a:pt x="126714" y="1732341"/>
                  </a:cubicBezTo>
                  <a:cubicBezTo>
                    <a:pt x="87661" y="1578989"/>
                    <a:pt x="57181" y="1423731"/>
                    <a:pt x="36226" y="1268474"/>
                  </a:cubicBezTo>
                  <a:cubicBezTo>
                    <a:pt x="20986" y="1158936"/>
                    <a:pt x="31" y="863661"/>
                    <a:pt x="31" y="826514"/>
                  </a:cubicBezTo>
                  <a:cubicBezTo>
                    <a:pt x="31" y="815084"/>
                    <a:pt x="-921" y="803654"/>
                    <a:pt x="7651" y="794129"/>
                  </a:cubicBezTo>
                  <a:cubicBezTo>
                    <a:pt x="14319" y="779841"/>
                    <a:pt x="28606" y="777936"/>
                    <a:pt x="40989" y="773173"/>
                  </a:cubicBezTo>
                  <a:cubicBezTo>
                    <a:pt x="314357" y="675066"/>
                    <a:pt x="2105057" y="48321"/>
                    <a:pt x="2219357" y="545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23">
            <a:extLst>
              <a:ext uri="{FF2B5EF4-FFF2-40B4-BE49-F238E27FC236}">
                <a16:creationId xmlns="" xmlns:a16="http://schemas.microsoft.com/office/drawing/2014/main" id="{7461E439-CDC9-455F-B09D-0F9E57027DA9}"/>
              </a:ext>
            </a:extLst>
          </p:cNvPr>
          <p:cNvGrpSpPr/>
          <p:nvPr/>
        </p:nvGrpSpPr>
        <p:grpSpPr>
          <a:xfrm>
            <a:off x="8706433" y="3243363"/>
            <a:ext cx="1921469" cy="3398424"/>
            <a:chOff x="2832912" y="2217237"/>
            <a:chExt cx="1264088" cy="2320350"/>
          </a:xfrm>
        </p:grpSpPr>
        <p:sp>
          <p:nvSpPr>
            <p:cNvPr id="14" name="Freeform: Shape 4">
              <a:extLst>
                <a:ext uri="{FF2B5EF4-FFF2-40B4-BE49-F238E27FC236}">
                  <a16:creationId xmlns="" xmlns:a16="http://schemas.microsoft.com/office/drawing/2014/main" id="{BB25CB41-4E5E-4EA1-9874-A3CB5EBAF68B}"/>
                </a:ext>
              </a:extLst>
            </p:cNvPr>
            <p:cNvSpPr/>
            <p:nvPr/>
          </p:nvSpPr>
          <p:spPr>
            <a:xfrm>
              <a:off x="2832912" y="2217237"/>
              <a:ext cx="1264088" cy="2320350"/>
            </a:xfrm>
            <a:custGeom>
              <a:avLst/>
              <a:gdLst>
                <a:gd name="connsiteX0" fmla="*/ 1460199 w 1604995"/>
                <a:gd name="connsiteY0" fmla="*/ 2946099 h 2946115"/>
                <a:gd name="connsiteX1" fmla="*/ 92409 w 1604995"/>
                <a:gd name="connsiteY1" fmla="*/ 2921334 h 2946115"/>
                <a:gd name="connsiteX2" fmla="*/ 16 w 1604995"/>
                <a:gd name="connsiteY2" fmla="*/ 2825131 h 2946115"/>
                <a:gd name="connsiteX3" fmla="*/ 48594 w 1604995"/>
                <a:gd name="connsiteY3" fmla="*/ 92409 h 2946115"/>
                <a:gd name="connsiteX4" fmla="*/ 144796 w 1604995"/>
                <a:gd name="connsiteY4" fmla="*/ 16 h 2946115"/>
                <a:gd name="connsiteX5" fmla="*/ 1512586 w 1604995"/>
                <a:gd name="connsiteY5" fmla="*/ 24781 h 2946115"/>
                <a:gd name="connsiteX6" fmla="*/ 1604979 w 1604995"/>
                <a:gd name="connsiteY6" fmla="*/ 120984 h 2946115"/>
                <a:gd name="connsiteX7" fmla="*/ 1555449 w 1604995"/>
                <a:gd name="connsiteY7" fmla="*/ 2853706 h 2946115"/>
                <a:gd name="connsiteX8" fmla="*/ 1460199 w 1604995"/>
                <a:gd name="connsiteY8" fmla="*/ 2946099 h 294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95" h="2946115">
                  <a:moveTo>
                    <a:pt x="1460199" y="2946099"/>
                  </a:moveTo>
                  <a:lnTo>
                    <a:pt x="92409" y="2921334"/>
                  </a:lnTo>
                  <a:cubicBezTo>
                    <a:pt x="40021" y="2920381"/>
                    <a:pt x="-936" y="2877519"/>
                    <a:pt x="16" y="2825131"/>
                  </a:cubicBezTo>
                  <a:lnTo>
                    <a:pt x="48594" y="92409"/>
                  </a:lnTo>
                  <a:cubicBezTo>
                    <a:pt x="49546" y="40021"/>
                    <a:pt x="92409" y="-936"/>
                    <a:pt x="144796" y="16"/>
                  </a:cubicBezTo>
                  <a:lnTo>
                    <a:pt x="1512586" y="24781"/>
                  </a:lnTo>
                  <a:cubicBezTo>
                    <a:pt x="1564974" y="25734"/>
                    <a:pt x="1605931" y="68596"/>
                    <a:pt x="1604979" y="120984"/>
                  </a:cubicBezTo>
                  <a:lnTo>
                    <a:pt x="1555449" y="2853706"/>
                  </a:lnTo>
                  <a:cubicBezTo>
                    <a:pt x="1554496" y="2906094"/>
                    <a:pt x="1511634" y="2947051"/>
                    <a:pt x="1460199" y="2946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5">
              <a:extLst>
                <a:ext uri="{FF2B5EF4-FFF2-40B4-BE49-F238E27FC236}">
                  <a16:creationId xmlns="" xmlns:a16="http://schemas.microsoft.com/office/drawing/2014/main" id="{FF60C86F-FED4-4C09-9FA2-43EF6A6BDCB5}"/>
                </a:ext>
              </a:extLst>
            </p:cNvPr>
            <p:cNvSpPr/>
            <p:nvPr/>
          </p:nvSpPr>
          <p:spPr>
            <a:xfrm>
              <a:off x="2913562" y="2431787"/>
              <a:ext cx="1099772" cy="1786191"/>
            </a:xfrm>
            <a:custGeom>
              <a:avLst/>
              <a:gdLst>
                <a:gd name="connsiteX0" fmla="*/ 1320165 w 1396365"/>
                <a:gd name="connsiteY0" fmla="*/ 2267903 h 2267902"/>
                <a:gd name="connsiteX1" fmla="*/ 36195 w 1396365"/>
                <a:gd name="connsiteY1" fmla="*/ 2245043 h 2267902"/>
                <a:gd name="connsiteX2" fmla="*/ 0 w 1396365"/>
                <a:gd name="connsiteY2" fmla="*/ 2207895 h 2267902"/>
                <a:gd name="connsiteX3" fmla="*/ 39053 w 1396365"/>
                <a:gd name="connsiteY3" fmla="*/ 36195 h 2267902"/>
                <a:gd name="connsiteX4" fmla="*/ 76200 w 1396365"/>
                <a:gd name="connsiteY4" fmla="*/ 0 h 2267902"/>
                <a:gd name="connsiteX5" fmla="*/ 1360170 w 1396365"/>
                <a:gd name="connsiteY5" fmla="*/ 22860 h 2267902"/>
                <a:gd name="connsiteX6" fmla="*/ 1396365 w 1396365"/>
                <a:gd name="connsiteY6" fmla="*/ 60007 h 2267902"/>
                <a:gd name="connsiteX7" fmla="*/ 1357313 w 1396365"/>
                <a:gd name="connsiteY7" fmla="*/ 2231708 h 2267902"/>
                <a:gd name="connsiteX8" fmla="*/ 1320165 w 1396365"/>
                <a:gd name="connsiteY8" fmla="*/ 2267903 h 226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365" h="2267902">
                  <a:moveTo>
                    <a:pt x="1320165" y="2267903"/>
                  </a:moveTo>
                  <a:lnTo>
                    <a:pt x="36195" y="2245043"/>
                  </a:lnTo>
                  <a:cubicBezTo>
                    <a:pt x="16192" y="2245043"/>
                    <a:pt x="0" y="2227897"/>
                    <a:pt x="0" y="2207895"/>
                  </a:cubicBezTo>
                  <a:lnTo>
                    <a:pt x="39053" y="36195"/>
                  </a:lnTo>
                  <a:cubicBezTo>
                    <a:pt x="39053" y="16192"/>
                    <a:pt x="56197" y="0"/>
                    <a:pt x="76200" y="0"/>
                  </a:cubicBezTo>
                  <a:lnTo>
                    <a:pt x="1360170" y="22860"/>
                  </a:lnTo>
                  <a:cubicBezTo>
                    <a:pt x="1380173" y="22860"/>
                    <a:pt x="1396365" y="40005"/>
                    <a:pt x="1396365" y="60007"/>
                  </a:cubicBezTo>
                  <a:lnTo>
                    <a:pt x="1357313" y="2231708"/>
                  </a:lnTo>
                  <a:cubicBezTo>
                    <a:pt x="1356360" y="2251710"/>
                    <a:pt x="1340167" y="2267903"/>
                    <a:pt x="1320165" y="2267903"/>
                  </a:cubicBezTo>
                  <a:close/>
                </a:path>
              </a:pathLst>
            </a:custGeom>
            <a:solidFill>
              <a:srgbClr val="CD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22">
              <a:extLst>
                <a:ext uri="{FF2B5EF4-FFF2-40B4-BE49-F238E27FC236}">
                  <a16:creationId xmlns="" xmlns:a16="http://schemas.microsoft.com/office/drawing/2014/main" id="{D7CC7365-05EA-4AAC-8024-63D2AFB71116}"/>
                </a:ext>
              </a:extLst>
            </p:cNvPr>
            <p:cNvGrpSpPr/>
            <p:nvPr/>
          </p:nvGrpSpPr>
          <p:grpSpPr>
            <a:xfrm>
              <a:off x="3349795" y="3780629"/>
              <a:ext cx="224346" cy="223572"/>
              <a:chOff x="3349795" y="3780629"/>
              <a:chExt cx="224346" cy="223572"/>
            </a:xfrm>
          </p:grpSpPr>
          <p:sp>
            <p:nvSpPr>
              <p:cNvPr id="17" name="Freeform: Shape 15">
                <a:extLst>
                  <a:ext uri="{FF2B5EF4-FFF2-40B4-BE49-F238E27FC236}">
                    <a16:creationId xmlns="" xmlns:a16="http://schemas.microsoft.com/office/drawing/2014/main" id="{C57D9E7E-D663-432D-9988-EFF75E117503}"/>
                  </a:ext>
                </a:extLst>
              </p:cNvPr>
              <p:cNvSpPr/>
              <p:nvPr/>
            </p:nvSpPr>
            <p:spPr>
              <a:xfrm>
                <a:off x="3349795" y="3780629"/>
                <a:ext cx="224346" cy="223572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05C6D637-5E4D-44A1-B102-7A2157DA9AA7}"/>
                  </a:ext>
                </a:extLst>
              </p:cNvPr>
              <p:cNvSpPr/>
              <p:nvPr/>
            </p:nvSpPr>
            <p:spPr>
              <a:xfrm>
                <a:off x="3420299" y="3850404"/>
                <a:ext cx="81041" cy="81793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2" name="Freeform: Shape 19">
            <a:extLst>
              <a:ext uri="{FF2B5EF4-FFF2-40B4-BE49-F238E27FC236}">
                <a16:creationId xmlns="" xmlns:a16="http://schemas.microsoft.com/office/drawing/2014/main" id="{D5BDC0EA-3E99-44AD-980E-B13A612C5AD4}"/>
              </a:ext>
            </a:extLst>
          </p:cNvPr>
          <p:cNvSpPr/>
          <p:nvPr/>
        </p:nvSpPr>
        <p:spPr>
          <a:xfrm>
            <a:off x="13434799" y="2874734"/>
            <a:ext cx="1228506" cy="1186787"/>
          </a:xfrm>
          <a:custGeom>
            <a:avLst/>
            <a:gdLst>
              <a:gd name="connsiteX0" fmla="*/ 388665 w 808204"/>
              <a:gd name="connsiteY0" fmla="*/ 68371 h 810306"/>
              <a:gd name="connsiteX1" fmla="*/ 288891 w 808204"/>
              <a:gd name="connsiteY1" fmla="*/ 84875 h 810306"/>
              <a:gd name="connsiteX2" fmla="*/ 280639 w 808204"/>
              <a:gd name="connsiteY2" fmla="*/ 108881 h 810306"/>
              <a:gd name="connsiteX3" fmla="*/ 522949 w 808204"/>
              <a:gd name="connsiteY3" fmla="*/ 96128 h 810306"/>
              <a:gd name="connsiteX4" fmla="*/ 512446 w 808204"/>
              <a:gd name="connsiteY4" fmla="*/ 75873 h 810306"/>
              <a:gd name="connsiteX5" fmla="*/ 388665 w 808204"/>
              <a:gd name="connsiteY5" fmla="*/ 68371 h 810306"/>
              <a:gd name="connsiteX6" fmla="*/ 413164 w 808204"/>
              <a:gd name="connsiteY6" fmla="*/ 35 h 810306"/>
              <a:gd name="connsiteX7" fmla="*/ 558958 w 808204"/>
              <a:gd name="connsiteY7" fmla="*/ 15859 h 810306"/>
              <a:gd name="connsiteX8" fmla="*/ 766009 w 808204"/>
              <a:gd name="connsiteY8" fmla="*/ 48118 h 810306"/>
              <a:gd name="connsiteX9" fmla="*/ 800518 w 808204"/>
              <a:gd name="connsiteY9" fmla="*/ 86377 h 810306"/>
              <a:gd name="connsiteX10" fmla="*/ 808020 w 808204"/>
              <a:gd name="connsiteY10" fmla="*/ 274674 h 810306"/>
              <a:gd name="connsiteX11" fmla="*/ 780263 w 808204"/>
              <a:gd name="connsiteY11" fmla="*/ 306181 h 810306"/>
              <a:gd name="connsiteX12" fmla="*/ 690240 w 808204"/>
              <a:gd name="connsiteY12" fmla="*/ 309932 h 810306"/>
              <a:gd name="connsiteX13" fmla="*/ 668485 w 808204"/>
              <a:gd name="connsiteY13" fmla="*/ 332437 h 810306"/>
              <a:gd name="connsiteX14" fmla="*/ 683488 w 808204"/>
              <a:gd name="connsiteY14" fmla="*/ 746540 h 810306"/>
              <a:gd name="connsiteX15" fmla="*/ 639978 w 808204"/>
              <a:gd name="connsiteY15" fmla="*/ 793051 h 810306"/>
              <a:gd name="connsiteX16" fmla="*/ 205620 w 808204"/>
              <a:gd name="connsiteY16" fmla="*/ 810306 h 810306"/>
              <a:gd name="connsiteX17" fmla="*/ 167361 w 808204"/>
              <a:gd name="connsiteY17" fmla="*/ 773546 h 810306"/>
              <a:gd name="connsiteX18" fmla="*/ 150856 w 808204"/>
              <a:gd name="connsiteY18" fmla="*/ 354193 h 810306"/>
              <a:gd name="connsiteX19" fmla="*/ 125351 w 808204"/>
              <a:gd name="connsiteY19" fmla="*/ 332437 h 810306"/>
              <a:gd name="connsiteX20" fmla="*/ 35329 w 808204"/>
              <a:gd name="connsiteY20" fmla="*/ 336189 h 810306"/>
              <a:gd name="connsiteX21" fmla="*/ 6822 w 808204"/>
              <a:gd name="connsiteY21" fmla="*/ 310682 h 810306"/>
              <a:gd name="connsiteX22" fmla="*/ 70 w 808204"/>
              <a:gd name="connsiteY22" fmla="*/ 105881 h 810306"/>
              <a:gd name="connsiteX23" fmla="*/ 19574 w 808204"/>
              <a:gd name="connsiteY23" fmla="*/ 80375 h 810306"/>
              <a:gd name="connsiteX24" fmla="*/ 363910 w 808204"/>
              <a:gd name="connsiteY24" fmla="*/ 3856 h 810306"/>
              <a:gd name="connsiteX25" fmla="*/ 413164 w 808204"/>
              <a:gd name="connsiteY25" fmla="*/ 35 h 8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8204" h="810306">
                <a:moveTo>
                  <a:pt x="388665" y="68371"/>
                </a:moveTo>
                <a:cubicBezTo>
                  <a:pt x="365410" y="69121"/>
                  <a:pt x="327150" y="75123"/>
                  <a:pt x="288891" y="84875"/>
                </a:cubicBezTo>
                <a:cubicBezTo>
                  <a:pt x="271636" y="89376"/>
                  <a:pt x="270136" y="94627"/>
                  <a:pt x="280639" y="108881"/>
                </a:cubicBezTo>
                <a:cubicBezTo>
                  <a:pt x="342904" y="192902"/>
                  <a:pt x="466684" y="186150"/>
                  <a:pt x="522949" y="96128"/>
                </a:cubicBezTo>
                <a:cubicBezTo>
                  <a:pt x="532701" y="80374"/>
                  <a:pt x="523699" y="78123"/>
                  <a:pt x="512446" y="75873"/>
                </a:cubicBezTo>
                <a:cubicBezTo>
                  <a:pt x="477187" y="69872"/>
                  <a:pt x="441178" y="64620"/>
                  <a:pt x="388665" y="68371"/>
                </a:cubicBezTo>
                <a:close/>
                <a:moveTo>
                  <a:pt x="413164" y="35"/>
                </a:moveTo>
                <a:cubicBezTo>
                  <a:pt x="462184" y="-598"/>
                  <a:pt x="510571" y="7420"/>
                  <a:pt x="558958" y="15859"/>
                </a:cubicBezTo>
                <a:cubicBezTo>
                  <a:pt x="627975" y="27862"/>
                  <a:pt x="696992" y="38365"/>
                  <a:pt x="766009" y="48118"/>
                </a:cubicBezTo>
                <a:cubicBezTo>
                  <a:pt x="790015" y="51118"/>
                  <a:pt x="800518" y="60120"/>
                  <a:pt x="800518" y="86377"/>
                </a:cubicBezTo>
                <a:cubicBezTo>
                  <a:pt x="801268" y="149392"/>
                  <a:pt x="805019" y="212408"/>
                  <a:pt x="808020" y="274674"/>
                </a:cubicBezTo>
                <a:cubicBezTo>
                  <a:pt x="809520" y="295679"/>
                  <a:pt x="802018" y="305431"/>
                  <a:pt x="780263" y="306181"/>
                </a:cubicBezTo>
                <a:cubicBezTo>
                  <a:pt x="750255" y="306931"/>
                  <a:pt x="720248" y="309932"/>
                  <a:pt x="690240" y="309932"/>
                </a:cubicBezTo>
                <a:cubicBezTo>
                  <a:pt x="673736" y="309932"/>
                  <a:pt x="667735" y="313683"/>
                  <a:pt x="668485" y="332437"/>
                </a:cubicBezTo>
                <a:cubicBezTo>
                  <a:pt x="674487" y="470472"/>
                  <a:pt x="678988" y="608506"/>
                  <a:pt x="683488" y="746540"/>
                </a:cubicBezTo>
                <a:cubicBezTo>
                  <a:pt x="684989" y="791551"/>
                  <a:pt x="684989" y="790801"/>
                  <a:pt x="639978" y="793051"/>
                </a:cubicBezTo>
                <a:cubicBezTo>
                  <a:pt x="568710" y="796803"/>
                  <a:pt x="277638" y="810306"/>
                  <a:pt x="205620" y="810306"/>
                </a:cubicBezTo>
                <a:cubicBezTo>
                  <a:pt x="169612" y="810306"/>
                  <a:pt x="169612" y="810306"/>
                  <a:pt x="167361" y="773546"/>
                </a:cubicBezTo>
                <a:cubicBezTo>
                  <a:pt x="163610" y="695527"/>
                  <a:pt x="151607" y="415708"/>
                  <a:pt x="150856" y="354193"/>
                </a:cubicBezTo>
                <a:cubicBezTo>
                  <a:pt x="150856" y="333938"/>
                  <a:pt x="143355" y="330937"/>
                  <a:pt x="125351" y="332437"/>
                </a:cubicBezTo>
                <a:cubicBezTo>
                  <a:pt x="95344" y="334688"/>
                  <a:pt x="65336" y="334688"/>
                  <a:pt x="35329" y="336189"/>
                </a:cubicBezTo>
                <a:cubicBezTo>
                  <a:pt x="16574" y="336939"/>
                  <a:pt x="7571" y="330187"/>
                  <a:pt x="6822" y="310682"/>
                </a:cubicBezTo>
                <a:cubicBezTo>
                  <a:pt x="5321" y="242415"/>
                  <a:pt x="3070" y="174149"/>
                  <a:pt x="70" y="105881"/>
                </a:cubicBezTo>
                <a:cubicBezTo>
                  <a:pt x="-681" y="90878"/>
                  <a:pt x="4571" y="83376"/>
                  <a:pt x="19574" y="80375"/>
                </a:cubicBezTo>
                <a:cubicBezTo>
                  <a:pt x="135103" y="57120"/>
                  <a:pt x="246881" y="20360"/>
                  <a:pt x="363910" y="3856"/>
                </a:cubicBezTo>
                <a:cubicBezTo>
                  <a:pt x="380414" y="1418"/>
                  <a:pt x="396825" y="246"/>
                  <a:pt x="413164" y="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5578"/>
          <a:stretch/>
        </p:blipFill>
        <p:spPr>
          <a:xfrm>
            <a:off x="8841805" y="3528638"/>
            <a:ext cx="1654376" cy="2645045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>
          <a:xfrm>
            <a:off x="9513314" y="5734748"/>
            <a:ext cx="295132" cy="2655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grpSp>
        <p:nvGrpSpPr>
          <p:cNvPr id="19" name="Group 25">
            <a:extLst>
              <a:ext uri="{FF2B5EF4-FFF2-40B4-BE49-F238E27FC236}">
                <a16:creationId xmlns="" xmlns:a16="http://schemas.microsoft.com/office/drawing/2014/main" id="{97C5337F-9915-4CC8-B3F5-F89A222C6E02}"/>
              </a:ext>
            </a:extLst>
          </p:cNvPr>
          <p:cNvGrpSpPr/>
          <p:nvPr/>
        </p:nvGrpSpPr>
        <p:grpSpPr>
          <a:xfrm>
            <a:off x="9606901" y="5828874"/>
            <a:ext cx="3385019" cy="4198051"/>
            <a:chOff x="3657008" y="3846050"/>
            <a:chExt cx="2226922" cy="2866313"/>
          </a:xfrm>
        </p:grpSpPr>
        <p:sp>
          <p:nvSpPr>
            <p:cNvPr id="20" name="Freeform: Shape 7">
              <a:extLst>
                <a:ext uri="{FF2B5EF4-FFF2-40B4-BE49-F238E27FC236}">
                  <a16:creationId xmlns="" xmlns:a16="http://schemas.microsoft.com/office/drawing/2014/main" id="{DEC429C6-5FA7-4F38-A3DC-92ACE0626FB8}"/>
                </a:ext>
              </a:extLst>
            </p:cNvPr>
            <p:cNvSpPr/>
            <p:nvPr/>
          </p:nvSpPr>
          <p:spPr>
            <a:xfrm>
              <a:off x="4510265" y="5518403"/>
              <a:ext cx="1373665" cy="1193960"/>
            </a:xfrm>
            <a:custGeom>
              <a:avLst/>
              <a:gdLst>
                <a:gd name="connsiteX0" fmla="*/ 603980 w 1744122"/>
                <a:gd name="connsiteY0" fmla="*/ 1515955 h 1515954"/>
                <a:gd name="connsiteX1" fmla="*/ 18193 w 1744122"/>
                <a:gd name="connsiteY1" fmla="*/ 836822 h 1515954"/>
                <a:gd name="connsiteX2" fmla="*/ 24860 w 1744122"/>
                <a:gd name="connsiteY2" fmla="*/ 774910 h 1515954"/>
                <a:gd name="connsiteX3" fmla="*/ 1165003 w 1744122"/>
                <a:gd name="connsiteY3" fmla="*/ 8147 h 1515954"/>
                <a:gd name="connsiteX4" fmla="*/ 1203103 w 1744122"/>
                <a:gd name="connsiteY4" fmla="*/ 11958 h 1515954"/>
                <a:gd name="connsiteX5" fmla="*/ 1744123 w 1744122"/>
                <a:gd name="connsiteY5" fmla="*/ 619652 h 1515954"/>
                <a:gd name="connsiteX6" fmla="*/ 1651730 w 1744122"/>
                <a:gd name="connsiteY6" fmla="*/ 733000 h 1515954"/>
                <a:gd name="connsiteX7" fmla="*/ 684943 w 1744122"/>
                <a:gd name="connsiteY7" fmla="*/ 1478808 h 1515954"/>
                <a:gd name="connsiteX8" fmla="*/ 603980 w 1744122"/>
                <a:gd name="connsiteY8" fmla="*/ 1515955 h 151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122" h="1515954">
                  <a:moveTo>
                    <a:pt x="603980" y="1515955"/>
                  </a:moveTo>
                  <a:cubicBezTo>
                    <a:pt x="458248" y="1343552"/>
                    <a:pt x="53435" y="876827"/>
                    <a:pt x="18193" y="836822"/>
                  </a:cubicBezTo>
                  <a:cubicBezTo>
                    <a:pt x="-7525" y="807295"/>
                    <a:pt x="-6572" y="797770"/>
                    <a:pt x="24860" y="774910"/>
                  </a:cubicBezTo>
                  <a:cubicBezTo>
                    <a:pt x="86773" y="728238"/>
                    <a:pt x="1084993" y="63392"/>
                    <a:pt x="1165003" y="8147"/>
                  </a:cubicBezTo>
                  <a:cubicBezTo>
                    <a:pt x="1181195" y="-3283"/>
                    <a:pt x="1188816" y="-3283"/>
                    <a:pt x="1203103" y="11958"/>
                  </a:cubicBezTo>
                  <a:cubicBezTo>
                    <a:pt x="1383125" y="214840"/>
                    <a:pt x="1564100" y="416770"/>
                    <a:pt x="1744123" y="619652"/>
                  </a:cubicBezTo>
                  <a:cubicBezTo>
                    <a:pt x="1724120" y="666325"/>
                    <a:pt x="1685068" y="698710"/>
                    <a:pt x="1651730" y="733000"/>
                  </a:cubicBezTo>
                  <a:cubicBezTo>
                    <a:pt x="1365028" y="1027322"/>
                    <a:pt x="1044988" y="1278783"/>
                    <a:pt x="684943" y="1478808"/>
                  </a:cubicBezTo>
                  <a:cubicBezTo>
                    <a:pt x="659225" y="1492142"/>
                    <a:pt x="634460" y="1510240"/>
                    <a:pt x="603980" y="151595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="" xmlns:a16="http://schemas.microsoft.com/office/drawing/2014/main" id="{3CC7D081-5D1D-41F0-9208-B65717B7F4ED}"/>
                </a:ext>
              </a:extLst>
            </p:cNvPr>
            <p:cNvSpPr/>
            <p:nvPr/>
          </p:nvSpPr>
          <p:spPr>
            <a:xfrm>
              <a:off x="3657008" y="3846050"/>
              <a:ext cx="1579512" cy="2289420"/>
            </a:xfrm>
            <a:custGeom>
              <a:avLst/>
              <a:gdLst>
                <a:gd name="connsiteX0" fmla="*/ 2005485 w 2005484"/>
                <a:gd name="connsiteY0" fmla="*/ 2294387 h 2906844"/>
                <a:gd name="connsiteX1" fmla="*/ 1502564 w 2005484"/>
                <a:gd name="connsiteY1" fmla="*/ 2638239 h 2906844"/>
                <a:gd name="connsiteX2" fmla="*/ 1095847 w 2005484"/>
                <a:gd name="connsiteY2" fmla="*/ 2906845 h 2906844"/>
                <a:gd name="connsiteX3" fmla="*/ 725324 w 2005484"/>
                <a:gd name="connsiteY3" fmla="*/ 2624904 h 2906844"/>
                <a:gd name="connsiteX4" fmla="*/ 351944 w 2005484"/>
                <a:gd name="connsiteY4" fmla="*/ 2177229 h 2906844"/>
                <a:gd name="connsiteX5" fmla="*/ 249074 w 2005484"/>
                <a:gd name="connsiteY5" fmla="*/ 2015304 h 2906844"/>
                <a:gd name="connsiteX6" fmla="*/ 227167 w 2005484"/>
                <a:gd name="connsiteY6" fmla="*/ 1910529 h 2906844"/>
                <a:gd name="connsiteX7" fmla="*/ 220499 w 2005484"/>
                <a:gd name="connsiteY7" fmla="*/ 1660974 h 2906844"/>
                <a:gd name="connsiteX8" fmla="*/ 201449 w 2005484"/>
                <a:gd name="connsiteY8" fmla="*/ 1409514 h 2906844"/>
                <a:gd name="connsiteX9" fmla="*/ 320512 w 2005484"/>
                <a:gd name="connsiteY9" fmla="*/ 1135194 h 2906844"/>
                <a:gd name="connsiteX10" fmla="*/ 329084 w 2005484"/>
                <a:gd name="connsiteY10" fmla="*/ 1108524 h 2906844"/>
                <a:gd name="connsiteX11" fmla="*/ 238597 w 2005484"/>
                <a:gd name="connsiteY11" fmla="*/ 865637 h 2906844"/>
                <a:gd name="connsiteX12" fmla="*/ 210974 w 2005484"/>
                <a:gd name="connsiteY12" fmla="*/ 813249 h 2906844"/>
                <a:gd name="connsiteX13" fmla="*/ 88102 w 2005484"/>
                <a:gd name="connsiteY13" fmla="*/ 479874 h 2906844"/>
                <a:gd name="connsiteX14" fmla="*/ 12855 w 2005484"/>
                <a:gd name="connsiteY14" fmla="*/ 237939 h 2906844"/>
                <a:gd name="connsiteX15" fmla="*/ 472 w 2005484"/>
                <a:gd name="connsiteY15" fmla="*/ 117924 h 2906844"/>
                <a:gd name="connsiteX16" fmla="*/ 108105 w 2005484"/>
                <a:gd name="connsiteY16" fmla="*/ 3624 h 2906844"/>
                <a:gd name="connsiteX17" fmla="*/ 188114 w 2005484"/>
                <a:gd name="connsiteY17" fmla="*/ 767 h 2906844"/>
                <a:gd name="connsiteX18" fmla="*/ 284317 w 2005484"/>
                <a:gd name="connsiteY18" fmla="*/ 69347 h 2906844"/>
                <a:gd name="connsiteX19" fmla="*/ 410999 w 2005484"/>
                <a:gd name="connsiteY19" fmla="*/ 318902 h 2906844"/>
                <a:gd name="connsiteX20" fmla="*/ 474817 w 2005484"/>
                <a:gd name="connsiteY20" fmla="*/ 467492 h 2906844"/>
                <a:gd name="connsiteX21" fmla="*/ 664364 w 2005484"/>
                <a:gd name="connsiteY21" fmla="*/ 835157 h 2906844"/>
                <a:gd name="connsiteX22" fmla="*/ 689130 w 2005484"/>
                <a:gd name="connsiteY22" fmla="*/ 841824 h 2906844"/>
                <a:gd name="connsiteX23" fmla="*/ 758662 w 2005484"/>
                <a:gd name="connsiteY23" fmla="*/ 815154 h 2906844"/>
                <a:gd name="connsiteX24" fmla="*/ 940589 w 2005484"/>
                <a:gd name="connsiteY24" fmla="*/ 830394 h 2906844"/>
                <a:gd name="connsiteX25" fmla="*/ 987262 w 2005484"/>
                <a:gd name="connsiteY25" fmla="*/ 857064 h 2906844"/>
                <a:gd name="connsiteX26" fmla="*/ 1163474 w 2005484"/>
                <a:gd name="connsiteY26" fmla="*/ 918024 h 2906844"/>
                <a:gd name="connsiteX27" fmla="*/ 1332067 w 2005484"/>
                <a:gd name="connsiteY27" fmla="*/ 979937 h 2906844"/>
                <a:gd name="connsiteX28" fmla="*/ 1627342 w 2005484"/>
                <a:gd name="connsiteY28" fmla="*/ 1078997 h 2906844"/>
                <a:gd name="connsiteX29" fmla="*/ 1854037 w 2005484"/>
                <a:gd name="connsiteY29" fmla="*/ 1292357 h 2906844"/>
                <a:gd name="connsiteX30" fmla="*/ 1879755 w 2005484"/>
                <a:gd name="connsiteY30" fmla="*/ 1525719 h 2906844"/>
                <a:gd name="connsiteX31" fmla="*/ 1927380 w 2005484"/>
                <a:gd name="connsiteY31" fmla="*/ 2072454 h 2906844"/>
                <a:gd name="connsiteX32" fmla="*/ 2005485 w 2005484"/>
                <a:gd name="connsiteY32" fmla="*/ 2294387 h 290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5484" h="2906844">
                  <a:moveTo>
                    <a:pt x="2005485" y="2294387"/>
                  </a:moveTo>
                  <a:cubicBezTo>
                    <a:pt x="1837844" y="2408687"/>
                    <a:pt x="1670205" y="2523939"/>
                    <a:pt x="1502564" y="2638239"/>
                  </a:cubicBezTo>
                  <a:cubicBezTo>
                    <a:pt x="1371119" y="2727775"/>
                    <a:pt x="1229197" y="2818262"/>
                    <a:pt x="1095847" y="2906845"/>
                  </a:cubicBezTo>
                  <a:cubicBezTo>
                    <a:pt x="1025362" y="2854457"/>
                    <a:pt x="855817" y="2739204"/>
                    <a:pt x="725324" y="2624904"/>
                  </a:cubicBezTo>
                  <a:cubicBezTo>
                    <a:pt x="577687" y="2495364"/>
                    <a:pt x="465292" y="2336297"/>
                    <a:pt x="351944" y="2177229"/>
                  </a:cubicBezTo>
                  <a:cubicBezTo>
                    <a:pt x="314797" y="2124842"/>
                    <a:pt x="271934" y="2076264"/>
                    <a:pt x="249074" y="2015304"/>
                  </a:cubicBezTo>
                  <a:cubicBezTo>
                    <a:pt x="235739" y="1981014"/>
                    <a:pt x="229072" y="1945772"/>
                    <a:pt x="227167" y="1910529"/>
                  </a:cubicBezTo>
                  <a:cubicBezTo>
                    <a:pt x="223357" y="1827662"/>
                    <a:pt x="224309" y="1743842"/>
                    <a:pt x="220499" y="1660974"/>
                  </a:cubicBezTo>
                  <a:cubicBezTo>
                    <a:pt x="216689" y="1577154"/>
                    <a:pt x="209069" y="1493334"/>
                    <a:pt x="201449" y="1409514"/>
                  </a:cubicBezTo>
                  <a:cubicBezTo>
                    <a:pt x="191924" y="1296167"/>
                    <a:pt x="209069" y="1195202"/>
                    <a:pt x="320512" y="1135194"/>
                  </a:cubicBezTo>
                  <a:cubicBezTo>
                    <a:pt x="332894" y="1128527"/>
                    <a:pt x="334799" y="1121859"/>
                    <a:pt x="329084" y="1108524"/>
                  </a:cubicBezTo>
                  <a:cubicBezTo>
                    <a:pt x="298605" y="1027562"/>
                    <a:pt x="268124" y="946599"/>
                    <a:pt x="238597" y="865637"/>
                  </a:cubicBezTo>
                  <a:cubicBezTo>
                    <a:pt x="221452" y="852302"/>
                    <a:pt x="217642" y="831347"/>
                    <a:pt x="210974" y="813249"/>
                  </a:cubicBezTo>
                  <a:cubicBezTo>
                    <a:pt x="170017" y="701807"/>
                    <a:pt x="129059" y="591317"/>
                    <a:pt x="88102" y="479874"/>
                  </a:cubicBezTo>
                  <a:cubicBezTo>
                    <a:pt x="62384" y="399864"/>
                    <a:pt x="34762" y="319854"/>
                    <a:pt x="12855" y="237939"/>
                  </a:cubicBezTo>
                  <a:cubicBezTo>
                    <a:pt x="2377" y="198887"/>
                    <a:pt x="-1433" y="157929"/>
                    <a:pt x="472" y="117924"/>
                  </a:cubicBezTo>
                  <a:cubicBezTo>
                    <a:pt x="4282" y="55059"/>
                    <a:pt x="45239" y="10292"/>
                    <a:pt x="108105" y="3624"/>
                  </a:cubicBezTo>
                  <a:cubicBezTo>
                    <a:pt x="134774" y="767"/>
                    <a:pt x="161444" y="-1138"/>
                    <a:pt x="188114" y="767"/>
                  </a:cubicBezTo>
                  <a:cubicBezTo>
                    <a:pt x="236692" y="3624"/>
                    <a:pt x="263362" y="30294"/>
                    <a:pt x="284317" y="69347"/>
                  </a:cubicBezTo>
                  <a:cubicBezTo>
                    <a:pt x="329084" y="151262"/>
                    <a:pt x="370994" y="235082"/>
                    <a:pt x="410999" y="318902"/>
                  </a:cubicBezTo>
                  <a:cubicBezTo>
                    <a:pt x="428144" y="370337"/>
                    <a:pt x="463387" y="413199"/>
                    <a:pt x="474817" y="467492"/>
                  </a:cubicBezTo>
                  <a:cubicBezTo>
                    <a:pt x="527205" y="596079"/>
                    <a:pt x="601499" y="713237"/>
                    <a:pt x="664364" y="835157"/>
                  </a:cubicBezTo>
                  <a:cubicBezTo>
                    <a:pt x="671032" y="847539"/>
                    <a:pt x="677699" y="846587"/>
                    <a:pt x="689130" y="841824"/>
                  </a:cubicBezTo>
                  <a:cubicBezTo>
                    <a:pt x="711989" y="832299"/>
                    <a:pt x="734849" y="823727"/>
                    <a:pt x="758662" y="815154"/>
                  </a:cubicBezTo>
                  <a:cubicBezTo>
                    <a:pt x="821527" y="793247"/>
                    <a:pt x="882487" y="799914"/>
                    <a:pt x="940589" y="830394"/>
                  </a:cubicBezTo>
                  <a:cubicBezTo>
                    <a:pt x="956782" y="838967"/>
                    <a:pt x="973927" y="845634"/>
                    <a:pt x="987262" y="857064"/>
                  </a:cubicBezTo>
                  <a:cubicBezTo>
                    <a:pt x="1038697" y="898974"/>
                    <a:pt x="1096799" y="915167"/>
                    <a:pt x="1163474" y="918024"/>
                  </a:cubicBezTo>
                  <a:cubicBezTo>
                    <a:pt x="1225387" y="919929"/>
                    <a:pt x="1281585" y="947552"/>
                    <a:pt x="1332067" y="979937"/>
                  </a:cubicBezTo>
                  <a:cubicBezTo>
                    <a:pt x="1422555" y="1037087"/>
                    <a:pt x="1520662" y="1066614"/>
                    <a:pt x="1627342" y="1078997"/>
                  </a:cubicBezTo>
                  <a:cubicBezTo>
                    <a:pt x="1758787" y="1093284"/>
                    <a:pt x="1824510" y="1162817"/>
                    <a:pt x="1854037" y="1292357"/>
                  </a:cubicBezTo>
                  <a:cubicBezTo>
                    <a:pt x="1871182" y="1369509"/>
                    <a:pt x="1872135" y="1448567"/>
                    <a:pt x="1879755" y="1525719"/>
                  </a:cubicBezTo>
                  <a:cubicBezTo>
                    <a:pt x="1896899" y="1707647"/>
                    <a:pt x="1902614" y="1890527"/>
                    <a:pt x="1927380" y="2072454"/>
                  </a:cubicBezTo>
                  <a:cubicBezTo>
                    <a:pt x="1940714" y="2151512"/>
                    <a:pt x="1967385" y="2224854"/>
                    <a:pt x="2005485" y="2294387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="" xmlns:a16="http://schemas.microsoft.com/office/drawing/2014/main" id="{0354B706-451B-4070-898A-3E98B5784C87}"/>
              </a:ext>
            </a:extLst>
          </p:cNvPr>
          <p:cNvGrpSpPr/>
          <p:nvPr/>
        </p:nvGrpSpPr>
        <p:grpSpPr>
          <a:xfrm>
            <a:off x="10423178" y="3926953"/>
            <a:ext cx="1589059" cy="1302712"/>
            <a:chOff x="3794678" y="2932816"/>
            <a:chExt cx="901542" cy="767055"/>
          </a:xfrm>
          <a:solidFill>
            <a:srgbClr val="92D050"/>
          </a:solidFill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5EC024E3-1684-46E1-A3E4-A9A045A65E76}"/>
                </a:ext>
              </a:extLst>
            </p:cNvPr>
            <p:cNvSpPr/>
            <p:nvPr/>
          </p:nvSpPr>
          <p:spPr>
            <a:xfrm>
              <a:off x="4012216" y="2932816"/>
              <a:ext cx="493225" cy="91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B6DED031-2EE5-400B-AAFA-6F6CE99839F2}"/>
                </a:ext>
              </a:extLst>
            </p:cNvPr>
            <p:cNvSpPr/>
            <p:nvPr/>
          </p:nvSpPr>
          <p:spPr>
            <a:xfrm>
              <a:off x="4202995" y="3157844"/>
              <a:ext cx="493225" cy="91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37C9B239-9881-4825-96B0-989FF7E6A63F}"/>
                </a:ext>
              </a:extLst>
            </p:cNvPr>
            <p:cNvSpPr/>
            <p:nvPr/>
          </p:nvSpPr>
          <p:spPr>
            <a:xfrm>
              <a:off x="3965169" y="3382872"/>
              <a:ext cx="493225" cy="91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0F94F989-7CED-429B-9CF3-5CDC844F9ACA}"/>
                </a:ext>
              </a:extLst>
            </p:cNvPr>
            <p:cNvSpPr/>
            <p:nvPr/>
          </p:nvSpPr>
          <p:spPr>
            <a:xfrm>
              <a:off x="3794678" y="3607900"/>
              <a:ext cx="493225" cy="919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44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68">
        <p15:prstTrans prst="pageCurlSingle"/>
      </p:transition>
    </mc:Choice>
    <mc:Fallback xmlns="">
      <p:transition spd="slow" advTm="25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7629589" y="4480011"/>
            <a:ext cx="3707027" cy="1952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9"/>
          <a:stretch/>
        </p:blipFill>
        <p:spPr>
          <a:xfrm>
            <a:off x="-689342" y="2687573"/>
            <a:ext cx="4960553" cy="41827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3"/>
          <a:stretch/>
        </p:blipFill>
        <p:spPr>
          <a:xfrm>
            <a:off x="6562547" y="3416645"/>
            <a:ext cx="4581343" cy="38147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9"/>
          <a:stretch/>
        </p:blipFill>
        <p:spPr>
          <a:xfrm>
            <a:off x="7031150" y="122252"/>
            <a:ext cx="2675946" cy="216593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0"/>
          <a:stretch/>
        </p:blipFill>
        <p:spPr>
          <a:xfrm>
            <a:off x="9707096" y="2978019"/>
            <a:ext cx="1923536" cy="162422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8"/>
          <a:stretch/>
        </p:blipFill>
        <p:spPr>
          <a:xfrm>
            <a:off x="14586496" y="6432379"/>
            <a:ext cx="2965965" cy="255881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0"/>
          <a:stretch/>
        </p:blipFill>
        <p:spPr>
          <a:xfrm>
            <a:off x="14481165" y="1849015"/>
            <a:ext cx="2783659" cy="236665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5"/>
          <a:stretch/>
        </p:blipFill>
        <p:spPr>
          <a:xfrm>
            <a:off x="14938836" y="4380107"/>
            <a:ext cx="2261286" cy="188783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8"/>
          <a:stretch/>
        </p:blipFill>
        <p:spPr>
          <a:xfrm>
            <a:off x="2103049" y="2288190"/>
            <a:ext cx="1899509" cy="1587843"/>
          </a:xfrm>
          <a:prstGeom prst="rect">
            <a:avLst/>
          </a:prstGeom>
        </p:spPr>
      </p:pic>
      <p:sp>
        <p:nvSpPr>
          <p:cNvPr id="17" name="Flèche vers la droite 16"/>
          <p:cNvSpPr/>
          <p:nvPr/>
        </p:nvSpPr>
        <p:spPr>
          <a:xfrm>
            <a:off x="4118368" y="4984235"/>
            <a:ext cx="2597022" cy="943919"/>
          </a:xfrm>
          <a:prstGeom prst="rightArrow">
            <a:avLst>
              <a:gd name="adj1" fmla="val 32162"/>
              <a:gd name="adj2" fmla="val 70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18" name="Flèche vers la droite 17"/>
          <p:cNvSpPr/>
          <p:nvPr/>
        </p:nvSpPr>
        <p:spPr>
          <a:xfrm>
            <a:off x="11315249" y="4984234"/>
            <a:ext cx="2597022" cy="943919"/>
          </a:xfrm>
          <a:prstGeom prst="rightArrow">
            <a:avLst>
              <a:gd name="adj1" fmla="val 32162"/>
              <a:gd name="adj2" fmla="val 70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19" name="Flèche vers la droite 18"/>
          <p:cNvSpPr/>
          <p:nvPr/>
        </p:nvSpPr>
        <p:spPr>
          <a:xfrm rot="16200000">
            <a:off x="7581513" y="2680919"/>
            <a:ext cx="1734256" cy="655972"/>
          </a:xfrm>
          <a:prstGeom prst="rightArrow">
            <a:avLst>
              <a:gd name="adj1" fmla="val 32162"/>
              <a:gd name="adj2" fmla="val 70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6"/>
          <a:stretch/>
        </p:blipFill>
        <p:spPr>
          <a:xfrm>
            <a:off x="11469402" y="2722819"/>
            <a:ext cx="3121960" cy="256358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6"/>
          <a:stretch/>
        </p:blipFill>
        <p:spPr>
          <a:xfrm flipH="1">
            <a:off x="11592339" y="5537163"/>
            <a:ext cx="3121960" cy="2563581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707931" y="9003677"/>
            <a:ext cx="13198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FFEA00"/>
                </a:solidFill>
              </a:rPr>
              <a:t>Gagner en échangeant les déchets </a:t>
            </a:r>
            <a:r>
              <a:rPr lang="fr-FR" sz="4400" b="1" smtClean="0">
                <a:solidFill>
                  <a:srgbClr val="FFEA00"/>
                </a:solidFill>
              </a:rPr>
              <a:t>recyclables collectés</a:t>
            </a:r>
            <a:endParaRPr lang="fr-FR" sz="4400" b="1" dirty="0">
              <a:solidFill>
                <a:srgbClr val="FFE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14">
        <p:fade/>
      </p:transition>
    </mc:Choice>
    <mc:Fallback xmlns="">
      <p:transition spd="med" advTm="93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/>
    </p:bldLst>
  </p:timing>
  <p:extLst mod="1">
    <p:ext uri="{E180D4A7-C9FB-4DFB-919C-405C955672EB}">
      <p14:showEvtLst xmlns:p14="http://schemas.microsoft.com/office/powerpoint/2010/main">
        <p14:playEvt time="7609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84" y="814753"/>
            <a:ext cx="5053228" cy="81865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7" t="22925" r="34444" b="43250"/>
          <a:stretch/>
        </p:blipFill>
        <p:spPr>
          <a:xfrm>
            <a:off x="8539788" y="3041561"/>
            <a:ext cx="833737" cy="8337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2"/>
          <a:stretch/>
        </p:blipFill>
        <p:spPr>
          <a:xfrm rot="18534573">
            <a:off x="8499158" y="2336998"/>
            <a:ext cx="4538852" cy="38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75" y="938320"/>
            <a:ext cx="5053228" cy="81865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0" t="-333" r="24650" b="-333"/>
          <a:stretch/>
        </p:blipFill>
        <p:spPr>
          <a:xfrm>
            <a:off x="1379854" y="1556952"/>
            <a:ext cx="3519518" cy="698720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207019" y="7142205"/>
            <a:ext cx="1992853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r-FR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Commencer</a:t>
            </a:r>
            <a:endParaRPr lang="fr-FR" b="1" dirty="0">
              <a:ln/>
              <a:solidFill>
                <a:srgbClr val="00B05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2"/>
          <a:stretch/>
        </p:blipFill>
        <p:spPr>
          <a:xfrm rot="20057291">
            <a:off x="2886771" y="7144556"/>
            <a:ext cx="3719384" cy="314952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6"/>
          <a:stretch/>
        </p:blipFill>
        <p:spPr>
          <a:xfrm>
            <a:off x="7457444" y="1947996"/>
            <a:ext cx="2943563" cy="25574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2"/>
          <a:stretch/>
        </p:blipFill>
        <p:spPr>
          <a:xfrm>
            <a:off x="7098928" y="5565962"/>
            <a:ext cx="3660594" cy="297819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308441" y="8626586"/>
            <a:ext cx="37852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smtClean="0">
                <a:solidFill>
                  <a:srgbClr val="FFEA00"/>
                </a:solidFill>
              </a:rPr>
              <a:t>La borne la plus proche.</a:t>
            </a:r>
            <a:endParaRPr lang="fr-FR" b="1">
              <a:solidFill>
                <a:srgbClr val="FFEA00"/>
              </a:solidFill>
            </a:endParaRPr>
          </a:p>
        </p:txBody>
      </p:sp>
      <p:sp>
        <p:nvSpPr>
          <p:cNvPr id="10" name="Flèche vers la droite 9"/>
          <p:cNvSpPr/>
          <p:nvPr/>
        </p:nvSpPr>
        <p:spPr>
          <a:xfrm>
            <a:off x="5423508" y="4740512"/>
            <a:ext cx="1824923" cy="925626"/>
          </a:xfrm>
          <a:prstGeom prst="rightArrow">
            <a:avLst>
              <a:gd name="adj1" fmla="val 32162"/>
              <a:gd name="adj2" fmla="val 7006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sp>
        <p:nvSpPr>
          <p:cNvPr id="11" name="Flèche vers la droite 10"/>
          <p:cNvSpPr/>
          <p:nvPr/>
        </p:nvSpPr>
        <p:spPr>
          <a:xfrm>
            <a:off x="10401007" y="4740512"/>
            <a:ext cx="2666213" cy="925626"/>
          </a:xfrm>
          <a:prstGeom prst="rightArrow">
            <a:avLst>
              <a:gd name="adj1" fmla="val 32162"/>
              <a:gd name="adj2" fmla="val 7006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2"/>
          <a:stretch/>
        </p:blipFill>
        <p:spPr>
          <a:xfrm>
            <a:off x="15468752" y="2703796"/>
            <a:ext cx="2758444" cy="237249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5"/>
          <a:stretch/>
        </p:blipFill>
        <p:spPr>
          <a:xfrm>
            <a:off x="12836268" y="2788355"/>
            <a:ext cx="2632484" cy="224326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2"/>
          <a:stretch/>
        </p:blipFill>
        <p:spPr>
          <a:xfrm>
            <a:off x="14285405" y="5832270"/>
            <a:ext cx="2366694" cy="2009272"/>
          </a:xfrm>
          <a:prstGeom prst="rect">
            <a:avLst/>
          </a:prstGeom>
        </p:spPr>
      </p:pic>
      <p:grpSp>
        <p:nvGrpSpPr>
          <p:cNvPr id="28" name="Group 8">
            <a:extLst>
              <a:ext uri="{FF2B5EF4-FFF2-40B4-BE49-F238E27FC236}">
                <a16:creationId xmlns="" xmlns:a16="http://schemas.microsoft.com/office/drawing/2014/main" id="{1343917C-875B-4461-BE32-BC2A9133A51B}"/>
              </a:ext>
            </a:extLst>
          </p:cNvPr>
          <p:cNvGrpSpPr/>
          <p:nvPr/>
        </p:nvGrpSpPr>
        <p:grpSpPr>
          <a:xfrm>
            <a:off x="14914289" y="5431241"/>
            <a:ext cx="1227999" cy="422040"/>
            <a:chOff x="5615841" y="4238904"/>
            <a:chExt cx="1552845" cy="581023"/>
          </a:xfrm>
          <a:solidFill>
            <a:srgbClr val="00B050"/>
          </a:solidFill>
        </p:grpSpPr>
        <p:sp>
          <p:nvSpPr>
            <p:cNvPr id="29" name="Freeform: Shape 9">
              <a:extLst>
                <a:ext uri="{FF2B5EF4-FFF2-40B4-BE49-F238E27FC236}">
                  <a16:creationId xmlns="" xmlns:a16="http://schemas.microsoft.com/office/drawing/2014/main" id="{AD74344B-F758-4F2C-8599-67727A1C4885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10">
              <a:extLst>
                <a:ext uri="{FF2B5EF4-FFF2-40B4-BE49-F238E27FC236}">
                  <a16:creationId xmlns="" xmlns:a16="http://schemas.microsoft.com/office/drawing/2014/main" id="{0ECADDCD-DE5C-43CF-B0B8-6E8E8AA86836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84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5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666906" y="3138616"/>
            <a:ext cx="17348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dirty="0" smtClean="0">
                <a:solidFill>
                  <a:schemeClr val="accent2"/>
                </a:solidFill>
              </a:rPr>
              <a:t>SE DÉPLACER POUR GAGNER !</a:t>
            </a:r>
            <a:endParaRPr lang="fr-FR" sz="8800" b="1" dirty="0">
              <a:solidFill>
                <a:schemeClr val="accent2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9"/>
          <a:stretch/>
        </p:blipFill>
        <p:spPr>
          <a:xfrm>
            <a:off x="5232728" y="3728566"/>
            <a:ext cx="7772400" cy="65568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4"/>
          <a:stretch/>
        </p:blipFill>
        <p:spPr>
          <a:xfrm>
            <a:off x="1804087" y="6196540"/>
            <a:ext cx="5263978" cy="43894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8"/>
          <a:stretch/>
        </p:blipFill>
        <p:spPr>
          <a:xfrm>
            <a:off x="12174839" y="6708781"/>
            <a:ext cx="3694158" cy="316226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151833" y="1961862"/>
            <a:ext cx="5934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chemeClr val="accent4"/>
                </a:solidFill>
              </a:rPr>
              <a:t>Avec The Green Walk</a:t>
            </a:r>
            <a:endParaRPr lang="fr-FR" sz="4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8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Arcturus - Content">
  <a:themeElements>
    <a:clrScheme name="Arcturus Green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34BAB0"/>
      </a:accent2>
      <a:accent3>
        <a:srgbClr val="2FA79E"/>
      </a:accent3>
      <a:accent4>
        <a:srgbClr val="289089"/>
      </a:accent4>
      <a:accent5>
        <a:srgbClr val="21756F"/>
      </a:accent5>
      <a:accent6>
        <a:srgbClr val="195B56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cturus - Content - No Header">
  <a:themeElements>
    <a:clrScheme name="Arcturus Green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34BAB0"/>
      </a:accent2>
      <a:accent3>
        <a:srgbClr val="2FA79E"/>
      </a:accent3>
      <a:accent4>
        <a:srgbClr val="289089"/>
      </a:accent4>
      <a:accent5>
        <a:srgbClr val="21756F"/>
      </a:accent5>
      <a:accent6>
        <a:srgbClr val="195B56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kumimoji="1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turus - Free Layout">
  <a:themeElements>
    <a:clrScheme name="Arcturus Green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34BAB0"/>
      </a:accent2>
      <a:accent3>
        <a:srgbClr val="2FA79E"/>
      </a:accent3>
      <a:accent4>
        <a:srgbClr val="289089"/>
      </a:accent4>
      <a:accent5>
        <a:srgbClr val="21756F"/>
      </a:accent5>
      <a:accent6>
        <a:srgbClr val="195B56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cturus - Colored Background">
  <a:themeElements>
    <a:clrScheme name="Arcturus Green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34BAB0"/>
      </a:accent2>
      <a:accent3>
        <a:srgbClr val="2FA79E"/>
      </a:accent3>
      <a:accent4>
        <a:srgbClr val="289089"/>
      </a:accent4>
      <a:accent5>
        <a:srgbClr val="21756F"/>
      </a:accent5>
      <a:accent6>
        <a:srgbClr val="195B56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rcturus - Content - Right Title">
  <a:themeElements>
    <a:clrScheme name="Arcturus Green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34BAB0"/>
      </a:accent2>
      <a:accent3>
        <a:srgbClr val="2FA79E"/>
      </a:accent3>
      <a:accent4>
        <a:srgbClr val="289089"/>
      </a:accent4>
      <a:accent5>
        <a:srgbClr val="21756F"/>
      </a:accent5>
      <a:accent6>
        <a:srgbClr val="195B56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6456</TotalTime>
  <Words>73</Words>
  <Application>Microsoft Macintosh PowerPoint</Application>
  <PresentationFormat>Personnalisé</PresentationFormat>
  <Paragraphs>22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7</vt:i4>
      </vt:variant>
    </vt:vector>
  </HeadingPairs>
  <TitlesOfParts>
    <vt:vector size="21" baseType="lpstr">
      <vt:lpstr>Calibri</vt:lpstr>
      <vt:lpstr>ＭＳ Ｐゴシック</vt:lpstr>
      <vt:lpstr>Spica Neue P</vt:lpstr>
      <vt:lpstr>Spica Neue P Light</vt:lpstr>
      <vt:lpstr>Ubuntu</vt:lpstr>
      <vt:lpstr>Ubuntu Bold</vt:lpstr>
      <vt:lpstr>Ubuntu Medium</vt:lpstr>
      <vt:lpstr>Wingdings</vt:lpstr>
      <vt:lpstr>Arial</vt:lpstr>
      <vt:lpstr>Arcturus - Content</vt:lpstr>
      <vt:lpstr>Arcturus - Content - No Header</vt:lpstr>
      <vt:lpstr>Arcturus - Free Layout</vt:lpstr>
      <vt:lpstr>Arcturus - Colored Background</vt:lpstr>
      <vt:lpstr>Arcturus - Content - Right Title</vt:lpstr>
      <vt:lpstr>Projets Collaboratifs Inter-Spécialités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Arcturus</dc:title>
  <dc:creator>Jun Akizaki</dc:creator>
  <cp:lastModifiedBy>Utilisateur de Microsoft Office</cp:lastModifiedBy>
  <cp:revision>369</cp:revision>
  <dcterms:created xsi:type="dcterms:W3CDTF">2015-08-02T15:43:04Z</dcterms:created>
  <dcterms:modified xsi:type="dcterms:W3CDTF">2020-10-19T12:06:01Z</dcterms:modified>
</cp:coreProperties>
</file>