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64031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257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97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720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18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200"/>
            </a:lvl1pPr>
            <a:lvl2pPr lvl="1" algn="ctr" rtl="0">
              <a:spcBef>
                <a:spcPts val="0"/>
              </a:spcBef>
              <a:buSzPct val="100000"/>
              <a:defRPr sz="5200"/>
            </a:lvl2pPr>
            <a:lvl3pPr lvl="2" algn="ctr" rtl="0">
              <a:spcBef>
                <a:spcPts val="0"/>
              </a:spcBef>
              <a:buSzPct val="100000"/>
              <a:defRPr sz="5200"/>
            </a:lvl3pPr>
            <a:lvl4pPr lvl="3" algn="ctr" rtl="0">
              <a:spcBef>
                <a:spcPts val="0"/>
              </a:spcBef>
              <a:buSzPct val="100000"/>
              <a:defRPr sz="5200"/>
            </a:lvl4pPr>
            <a:lvl5pPr lvl="4" algn="ctr" rtl="0">
              <a:spcBef>
                <a:spcPts val="0"/>
              </a:spcBef>
              <a:buSzPct val="100000"/>
              <a:defRPr sz="5200"/>
            </a:lvl5pPr>
            <a:lvl6pPr lvl="5" algn="ctr" rtl="0">
              <a:spcBef>
                <a:spcPts val="0"/>
              </a:spcBef>
              <a:buSzPct val="100000"/>
              <a:defRPr sz="5200"/>
            </a:lvl6pPr>
            <a:lvl7pPr lvl="6" algn="ctr" rtl="0">
              <a:spcBef>
                <a:spcPts val="0"/>
              </a:spcBef>
              <a:buSzPct val="100000"/>
              <a:defRPr sz="5200"/>
            </a:lvl7pPr>
            <a:lvl8pPr lvl="7" algn="ctr" rtl="0">
              <a:spcBef>
                <a:spcPts val="0"/>
              </a:spcBef>
              <a:buSzPct val="100000"/>
              <a:defRPr sz="5200"/>
            </a:lvl8pPr>
            <a:lvl9pPr lvl="8" algn="ctr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2000"/>
            </a:lvl1pPr>
            <a:lvl2pPr lvl="1" algn="ctr" rtl="0">
              <a:spcBef>
                <a:spcPts val="0"/>
              </a:spcBef>
              <a:buSzPct val="100000"/>
              <a:defRPr sz="12000"/>
            </a:lvl2pPr>
            <a:lvl3pPr lvl="2" algn="ctr" rtl="0">
              <a:spcBef>
                <a:spcPts val="0"/>
              </a:spcBef>
              <a:buSzPct val="100000"/>
              <a:defRPr sz="12000"/>
            </a:lvl3pPr>
            <a:lvl4pPr lvl="3" algn="ctr" rtl="0">
              <a:spcBef>
                <a:spcPts val="0"/>
              </a:spcBef>
              <a:buSzPct val="100000"/>
              <a:defRPr sz="12000"/>
            </a:lvl4pPr>
            <a:lvl5pPr lvl="4" algn="ctr" rtl="0">
              <a:spcBef>
                <a:spcPts val="0"/>
              </a:spcBef>
              <a:buSzPct val="100000"/>
              <a:defRPr sz="12000"/>
            </a:lvl5pPr>
            <a:lvl6pPr lvl="5" algn="ctr" rtl="0">
              <a:spcBef>
                <a:spcPts val="0"/>
              </a:spcBef>
              <a:buSzPct val="100000"/>
              <a:defRPr sz="12000"/>
            </a:lvl6pPr>
            <a:lvl7pPr lvl="6" algn="ctr" rtl="0">
              <a:spcBef>
                <a:spcPts val="0"/>
              </a:spcBef>
              <a:buSzPct val="100000"/>
              <a:defRPr sz="12000"/>
            </a:lvl7pPr>
            <a:lvl8pPr lvl="7" algn="ctr" rtl="0">
              <a:spcBef>
                <a:spcPts val="0"/>
              </a:spcBef>
              <a:buSzPct val="100000"/>
              <a:defRPr sz="12000"/>
            </a:lvl8pPr>
            <a:lvl9pPr lvl="8" algn="ctr" rtl="0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r"/>
              <a:t>‹N°›</a:t>
            </a:fld>
            <a:endParaRPr lang="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fr" sz="1000">
                <a:solidFill>
                  <a:schemeClr val="dk2"/>
                </a:solidFill>
              </a:rPr>
              <a:t>‹N°›</a:t>
            </a:fld>
            <a:endParaRPr lang="fr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1050"/>
            <a:ext cx="91440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311700" y="345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" sz="3000" b="1"/>
              <a:t>SquarElec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6202900" y="740575"/>
            <a:ext cx="2829600" cy="41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 sz="1800"/>
              <a:t>Par SquarElec Entreprise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quarElec vs wiki 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 descr="in-ground-trampoline.jpg"/>
          <p:cNvPicPr preferRelativeResize="0"/>
          <p:nvPr/>
        </p:nvPicPr>
        <p:blipFill rotWithShape="1">
          <a:blip r:embed="rId3">
            <a:alphaModFix/>
          </a:blip>
          <a:srcRect l="13260" r="7669" b="22922"/>
          <a:stretch/>
        </p:blipFill>
        <p:spPr>
          <a:xfrm>
            <a:off x="95399" y="271175"/>
            <a:ext cx="2655000" cy="18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/>
          <p:nvPr/>
        </p:nvSpPr>
        <p:spPr>
          <a:xfrm>
            <a:off x="1743675" y="247025"/>
            <a:ext cx="1453200" cy="1382400"/>
          </a:xfrm>
          <a:prstGeom prst="bentArrow">
            <a:avLst>
              <a:gd name="adj1" fmla="val 25000"/>
              <a:gd name="adj2" fmla="val 25000"/>
              <a:gd name="adj3" fmla="val 23099"/>
              <a:gd name="adj4" fmla="val 4375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3349787" y="378650"/>
            <a:ext cx="1128600" cy="572700"/>
          </a:xfrm>
          <a:prstGeom prst="cube">
            <a:avLst>
              <a:gd name="adj" fmla="val 25000"/>
            </a:avLst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highlight>
                <a:srgbClr val="000000"/>
              </a:highlight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4631325" y="55700"/>
            <a:ext cx="2080500" cy="121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 sz="2000"/>
              <a:t>Dalle piézoélectrique rebondissante</a:t>
            </a:r>
          </a:p>
        </p:txBody>
      </p:sp>
      <p:pic>
        <p:nvPicPr>
          <p:cNvPr id="72" name="Shape 72" descr="dalles piezo coureu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1824" y="3347162"/>
            <a:ext cx="2080500" cy="151882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6279823" y="2844162"/>
            <a:ext cx="2944500" cy="49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000"/>
              <a:t>Piste piézoélectriques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74" name="Shape 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737" y="3069650"/>
            <a:ext cx="2314570" cy="207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 rotWithShape="1">
          <a:blip r:embed="rId6">
            <a:alphaModFix/>
          </a:blip>
          <a:srcRect l="26810" t="12957" r="26717" b="17380"/>
          <a:stretch/>
        </p:blipFill>
        <p:spPr>
          <a:xfrm>
            <a:off x="4631325" y="1274300"/>
            <a:ext cx="1453199" cy="163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5249" y="2477223"/>
            <a:ext cx="2063630" cy="151882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2448150" y="4047950"/>
            <a:ext cx="4247700" cy="81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" sz="2000"/>
              <a:t>Jeux traditionnels équipés de dynamo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02074" y="167562"/>
            <a:ext cx="1590261" cy="207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/>
        </p:nvSpPr>
        <p:spPr>
          <a:xfrm>
            <a:off x="311700" y="345000"/>
            <a:ext cx="50748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" sz="3000" b="1"/>
              <a:t>SquarElec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0" y="1926550"/>
            <a:ext cx="4529400" cy="291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>
              <a:spcBef>
                <a:spcPts val="0"/>
              </a:spcBef>
              <a:buClr>
                <a:srgbClr val="252525"/>
              </a:buClr>
              <a:buSzPct val="100000"/>
              <a:buChar char="-"/>
            </a:pPr>
            <a:r>
              <a:rPr lang="fr" sz="2000">
                <a:solidFill>
                  <a:srgbClr val="252525"/>
                </a:solidFill>
                <a:highlight>
                  <a:srgbClr val="FFFFFF"/>
                </a:highlight>
              </a:rPr>
              <a:t>Mairies (parc, écoles…)</a:t>
            </a:r>
          </a:p>
          <a:p>
            <a:pPr marL="457200" lvl="0" indent="-355600" rtl="0">
              <a:spcBef>
                <a:spcPts val="0"/>
              </a:spcBef>
              <a:buClr>
                <a:srgbClr val="252525"/>
              </a:buClr>
              <a:buSzPct val="100000"/>
              <a:buChar char="-"/>
            </a:pPr>
            <a:r>
              <a:rPr lang="fr" sz="2000">
                <a:solidFill>
                  <a:srgbClr val="252525"/>
                </a:solidFill>
                <a:highlight>
                  <a:srgbClr val="FFFFFF"/>
                </a:highlight>
              </a:rPr>
              <a:t>Aires de loisir privées (camping, parc d’attraction…)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marL="457200" lvl="0" indent="-355600">
              <a:spcBef>
                <a:spcPts val="0"/>
              </a:spcBef>
              <a:buClr>
                <a:srgbClr val="252525"/>
              </a:buClr>
              <a:buSzPct val="100000"/>
              <a:buChar char="-"/>
            </a:pPr>
            <a:r>
              <a:rPr lang="fr" sz="2000">
                <a:solidFill>
                  <a:srgbClr val="252525"/>
                </a:solidFill>
                <a:highlight>
                  <a:srgbClr val="FFFFFF"/>
                </a:highlight>
              </a:rPr>
              <a:t>Valoriser l'image </a:t>
            </a:r>
          </a:p>
          <a:p>
            <a:pPr marL="457200" lvl="0" indent="-355600" rtl="0">
              <a:spcBef>
                <a:spcPts val="0"/>
              </a:spcBef>
              <a:buClr>
                <a:srgbClr val="252525"/>
              </a:buClr>
              <a:buSzPct val="100000"/>
              <a:buChar char="-"/>
            </a:pPr>
            <a:r>
              <a:rPr lang="fr" sz="2000">
                <a:solidFill>
                  <a:srgbClr val="252525"/>
                </a:solidFill>
                <a:highlight>
                  <a:srgbClr val="FFFFFF"/>
                </a:highlight>
              </a:rPr>
              <a:t>Sensibiliser aux énergies renouvelables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252525"/>
              </a:solidFill>
              <a:highlight>
                <a:srgbClr val="FFFFFF"/>
              </a:highlight>
            </a:endParaRPr>
          </a:p>
        </p:txBody>
      </p:sp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 l="6508" t="12922" r="13137"/>
          <a:stretch/>
        </p:blipFill>
        <p:spPr>
          <a:xfrm>
            <a:off x="5524650" y="92125"/>
            <a:ext cx="3516001" cy="254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44025" cy="18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3875" y="3230025"/>
            <a:ext cx="2279700" cy="161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Affichage à l'écran (16:9)</PresentationFormat>
  <Paragraphs>12</Paragraphs>
  <Slides>4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6" baseType="lpstr">
      <vt:lpstr>Arial</vt:lpstr>
      <vt:lpstr>Simple Light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Tomala</dc:creator>
  <cp:lastModifiedBy>Camille Tomala</cp:lastModifiedBy>
  <cp:revision>1</cp:revision>
  <dcterms:modified xsi:type="dcterms:W3CDTF">2017-09-15T10:47:30Z</dcterms:modified>
</cp:coreProperties>
</file>