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A6D7"/>
    <a:srgbClr val="74CAE8"/>
    <a:srgbClr val="3CFE22"/>
    <a:srgbClr val="F0A000"/>
    <a:srgbClr val="76B598"/>
    <a:srgbClr val="C2B8AC"/>
    <a:srgbClr val="ADCBC5"/>
    <a:srgbClr val="466E66"/>
    <a:srgbClr val="5D9288"/>
    <a:srgbClr val="CEF1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EAB3611-456B-4F90-9D48-CFFD53AF9D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7EC4E65B-9CD1-49D9-9244-6B2C89FEC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0E3ADF5-E057-4A64-A5EA-5DF11AC1D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DC7E1-1629-4A7B-81AC-73DFC335A2A5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A0B681A-EBC1-49E7-8922-AB051B5AA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35EA9E3-B575-4FA7-8E77-06795A3A3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EFAC-49D9-4047-BF9F-9891D6092D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73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D10C3A5-D748-40FA-8905-0D51D102A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D0C1530C-5E1E-4148-8052-F818506902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079FB22-9792-4D7A-9F22-11C1EB3D2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DC7E1-1629-4A7B-81AC-73DFC335A2A5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A5F2879-6D0C-4DD4-AA1A-A29DBB37A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0D3CECA-F9CE-4B35-A501-5E3D1DEB2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EFAC-49D9-4047-BF9F-9891D6092D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020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4D10DFBA-AAD2-4E95-A178-A08485E2C0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90EE76CF-5A91-4AA1-A676-49CC25DB93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BEE9389-5391-400B-97DA-E01A3F7DE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DC7E1-1629-4A7B-81AC-73DFC335A2A5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CB056DD-C643-4B6C-ACAC-9BD9B5FE4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9403A99-453D-4DF1-A139-ADE8E567C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EFAC-49D9-4047-BF9F-9891D6092D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12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7C13222-650C-4834-A98D-93BAC488E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A937198-38EA-4288-9D36-405309B9C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B604411-DDA9-420F-A201-F971013D0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DC7E1-1629-4A7B-81AC-73DFC335A2A5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810D212-6E0C-4100-A133-16FEA493C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BFD4188-384A-46BF-959D-43EB2645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EFAC-49D9-4047-BF9F-9891D6092D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766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62E4817-0C63-4997-BA42-2C7C07AA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E10FA7A-3E16-4561-8D3C-3CA0270F1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EFFD0A6-1EE5-4883-BAFC-E72E117D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DC7E1-1629-4A7B-81AC-73DFC335A2A5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AA5B08B-C4EC-441C-ABF5-1F58C835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6DEFD99-2753-4943-B5EB-55FC0ECE7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EFAC-49D9-4047-BF9F-9891D6092D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647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42C1536-6138-4DE7-AAED-143887737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B49AF40-E1D9-41A1-8DB5-E6BE0A1AEF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2F5832A5-F7A5-4CFE-8D17-B820E50FD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B7E4DA18-5D26-448C-89C5-5E1E08C00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DC7E1-1629-4A7B-81AC-73DFC335A2A5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AEC0AD8-21B9-4848-AB0F-B13D31A4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469D4EF9-46A8-4386-B7DA-83DAE9CDB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EFAC-49D9-4047-BF9F-9891D6092D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18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A369FB6-FABC-49DC-A1A3-8D43C14E7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0B006A94-2524-4DC6-ACD0-02EA087B8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EEE91A5E-CC13-4C64-94CD-5090C29663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3D8028B2-1C6C-4E00-9D27-0979399FA7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C555B516-54B6-4A18-B334-42E4F81F88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77335F25-5EFC-4211-876F-1A3EEFA48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DC7E1-1629-4A7B-81AC-73DFC335A2A5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A1EC4441-6F47-45B1-83B5-4EBCE0852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9FBD2B57-9C38-49DA-8C75-0A4DC07EE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EFAC-49D9-4047-BF9F-9891D6092D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71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729C231-463A-4E40-B8E9-1F911B0CC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B5F0B21F-43BD-44A8-8093-16CBBFF0D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DC7E1-1629-4A7B-81AC-73DFC335A2A5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EA5A0771-F932-476B-848C-F905FBD3F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051B54C5-0354-4C5E-81B1-8893680F3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EFAC-49D9-4047-BF9F-9891D6092D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18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E173DBD0-96FD-4401-A335-3854B576A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DC7E1-1629-4A7B-81AC-73DFC335A2A5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9C956C48-5BFC-43DF-A375-884922554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8033D47D-95C2-40C7-BCE7-8DB63DDEB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EFAC-49D9-4047-BF9F-9891D6092D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07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38CD009-EFA9-450C-B14A-2F1FC7D4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7BF9605-CDD8-4804-B2EC-BDD20B84A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948E9534-033E-4755-B374-377A66746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BDADA569-56A1-47D3-AA98-E3973F584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DC7E1-1629-4A7B-81AC-73DFC335A2A5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C3DDA34C-B8CB-4FBC-B9E5-8B03E1953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ACFE1CA6-96A0-4029-9A58-F3BDE24F4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EFAC-49D9-4047-BF9F-9891D6092D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61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777C404-AB18-4BF9-A204-F132DAE6F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88FBF713-DA89-4F69-9FB7-3D3CF5F6B7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7D5CAADB-E8CA-417F-9BB2-C087D154E2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2D4E49BD-01B0-4461-A414-14EC58AF5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DC7E1-1629-4A7B-81AC-73DFC335A2A5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62D712A-FBFB-4C71-AF3D-67560699F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13809984-3644-40F4-B8DF-2288F5317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EFAC-49D9-4047-BF9F-9891D6092D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867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F3F9AFA6-4E3A-42CB-9CE5-233E39E41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3D79E8B8-EFA9-4473-A6A1-5D8F3FA46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B702AAA-BFE7-4BC2-9EB0-B524E5FE5D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DC7E1-1629-4A7B-81AC-73DFC335A2A5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1FC3115-8B61-42CC-8683-774A934713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19D74F3-B7E7-412A-BEB9-DACF6C4017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8EFAC-49D9-4047-BF9F-9891D6092D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00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4168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563110" y="2512002"/>
            <a:ext cx="5067948" cy="18339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550 millions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de bouteilles plastiques jetées chaque jour dans </a:t>
            </a:r>
            <a:r>
              <a:rPr lang="fr-FR" sz="2800" dirty="0" smtClean="0">
                <a:solidFill>
                  <a:srgbClr val="24A6D7"/>
                </a:solidFill>
                <a:latin typeface="Tw Cen MT" panose="020B0602020104020603" pitchFamily="34" charset="0"/>
              </a:rPr>
              <a:t>l’océan</a:t>
            </a:r>
            <a:endParaRPr lang="fr-FR" sz="1400" dirty="0">
              <a:solidFill>
                <a:srgbClr val="24A6D7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29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e 13">
            <a:extLst>
              <a:ext uri="{FF2B5EF4-FFF2-40B4-BE49-F238E27FC236}">
                <a16:creationId xmlns:a16="http://schemas.microsoft.com/office/drawing/2014/main" xmlns="" id="{0E14E9DE-461B-4B2A-8C82-D4B83EECC90E}"/>
              </a:ext>
            </a:extLst>
          </p:cNvPr>
          <p:cNvGrpSpPr/>
          <p:nvPr/>
        </p:nvGrpSpPr>
        <p:grpSpPr>
          <a:xfrm>
            <a:off x="2369865" y="244784"/>
            <a:ext cx="1162124" cy="1248584"/>
            <a:chOff x="3963647" y="414670"/>
            <a:chExt cx="4080889" cy="4986671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xmlns="" id="{9E41B023-34B6-4A13-8730-BF0134978A35}"/>
                </a:ext>
              </a:extLst>
            </p:cNvPr>
            <p:cNvSpPr txBox="1"/>
            <p:nvPr/>
          </p:nvSpPr>
          <p:spPr>
            <a:xfrm rot="21400176">
              <a:off x="4767157" y="3434318"/>
              <a:ext cx="2657685" cy="1967023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>
                  <a:gd name="adj" fmla="val 1055419"/>
                </a:avLst>
              </a:prstTxWarp>
              <a:spAutoFit/>
            </a:bodyPr>
            <a:lstStyle/>
            <a:p>
              <a:pPr algn="ctr"/>
              <a:r>
                <a:rPr lang="fr-FR" sz="2400" cap="small" dirty="0">
                  <a:latin typeface="Tw Cen MT" panose="020B0602020104020603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Eco Drink Corporation</a:t>
              </a:r>
            </a:p>
          </p:txBody>
        </p:sp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xmlns="" id="{47E38A2A-5ECD-4834-983B-34E8A3E701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63647" y="414670"/>
              <a:ext cx="4080889" cy="4986671"/>
            </a:xfrm>
            <a:prstGeom prst="rect">
              <a:avLst/>
            </a:prstGeom>
          </p:spPr>
        </p:pic>
      </p:grp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D1B38102-5857-4F3D-8859-606E413B9C83}"/>
              </a:ext>
            </a:extLst>
          </p:cNvPr>
          <p:cNvSpPr txBox="1"/>
          <p:nvPr/>
        </p:nvSpPr>
        <p:spPr>
          <a:xfrm>
            <a:off x="3786888" y="455666"/>
            <a:ext cx="57690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>
                <a:latin typeface="LillyBelle" pitchFamily="2" charset="-128"/>
                <a:ea typeface="LillyBelle" pitchFamily="2" charset="-128"/>
                <a:cs typeface="LillyBelle" pitchFamily="2" charset="-128"/>
              </a:rPr>
              <a:t>Ec’eau distrib’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25" y="2373984"/>
            <a:ext cx="1556999" cy="1243609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573143" y="3682147"/>
            <a:ext cx="1709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Tw Cen MT" panose="020B0602020104020603" pitchFamily="34" charset="0"/>
              </a:rPr>
              <a:t>Distributeur de boissons </a:t>
            </a:r>
            <a:r>
              <a:rPr lang="fr-FR" b="1" dirty="0" smtClean="0">
                <a:latin typeface="Tw Cen MT" panose="020B0602020104020603" pitchFamily="34" charset="0"/>
              </a:rPr>
              <a:t>en vrac</a:t>
            </a:r>
            <a:endParaRPr lang="fr-FR" b="1" dirty="0">
              <a:latin typeface="Tw Cen MT" panose="020B0602020104020603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301" y="2464113"/>
            <a:ext cx="1063349" cy="1063349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3368113" y="3682146"/>
            <a:ext cx="2115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Tw Cen MT" panose="020B0602020104020603" pitchFamily="34" charset="0"/>
              </a:rPr>
              <a:t>Réutilisation</a:t>
            </a:r>
            <a:r>
              <a:rPr lang="fr-FR" dirty="0" smtClean="0">
                <a:latin typeface="Tw Cen MT" panose="020B0602020104020603" pitchFamily="34" charset="0"/>
              </a:rPr>
              <a:t> de tout type de contenant</a:t>
            </a:r>
            <a:endParaRPr lang="fr-FR" dirty="0">
              <a:latin typeface="Tw Cen MT" panose="020B0602020104020603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9593964" y="3682145"/>
            <a:ext cx="2125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Tw Cen MT" panose="020B0602020104020603" pitchFamily="34" charset="0"/>
              </a:rPr>
              <a:t>Paiement classique ou par </a:t>
            </a:r>
            <a:r>
              <a:rPr lang="fr-FR" b="1" dirty="0" smtClean="0">
                <a:latin typeface="Tw Cen MT" panose="020B0602020104020603" pitchFamily="34" charset="0"/>
              </a:rPr>
              <a:t>carte </a:t>
            </a:r>
            <a:r>
              <a:rPr lang="fr-FR" b="1" dirty="0" err="1" smtClean="0">
                <a:latin typeface="Tw Cen MT" panose="020B0602020104020603" pitchFamily="34" charset="0"/>
              </a:rPr>
              <a:t>Izly</a:t>
            </a:r>
            <a:endParaRPr lang="fr-FR" b="1" dirty="0">
              <a:latin typeface="Tw Cen MT" panose="020B0602020104020603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3" b="7925"/>
          <a:stretch/>
        </p:blipFill>
        <p:spPr>
          <a:xfrm>
            <a:off x="9982066" y="2312124"/>
            <a:ext cx="1349453" cy="1355483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xmlns="" id="{A4AA8BF9-203A-4BC2-8977-A1A83C489797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741" y="2475160"/>
            <a:ext cx="1029413" cy="1029413"/>
          </a:xfrm>
          <a:prstGeom prst="rect">
            <a:avLst/>
          </a:prstGeom>
        </p:spPr>
      </p:pic>
      <p:sp>
        <p:nvSpPr>
          <p:cNvPr id="28" name="ZoneTexte 27"/>
          <p:cNvSpPr txBox="1"/>
          <p:nvPr/>
        </p:nvSpPr>
        <p:spPr>
          <a:xfrm>
            <a:off x="6436137" y="3682145"/>
            <a:ext cx="2224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Tw Cen MT" panose="020B0602020104020603" pitchFamily="34" charset="0"/>
              </a:rPr>
              <a:t>Implantation dans les </a:t>
            </a:r>
            <a:r>
              <a:rPr lang="fr-FR" b="1" dirty="0" smtClean="0">
                <a:latin typeface="Tw Cen MT" panose="020B0602020104020603" pitchFamily="34" charset="0"/>
              </a:rPr>
              <a:t>résidences étudiantes</a:t>
            </a:r>
            <a:endParaRPr lang="fr-FR" b="1" dirty="0">
              <a:latin typeface="Tw Cen MT" panose="020B0602020104020603" pitchFamily="34" charset="0"/>
            </a:endParaRPr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2282505" y="2989865"/>
            <a:ext cx="108560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8611873" y="2995787"/>
            <a:ext cx="108560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>
            <a:off x="5483837" y="2989239"/>
            <a:ext cx="108560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2369865" y="4910909"/>
            <a:ext cx="7327616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endParaRPr lang="fr-FR" sz="2400" dirty="0" smtClean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/>
            <a:r>
              <a:rPr lang="fr-FR" sz="24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Amélioration de la vie des étudiants via une</a:t>
            </a:r>
          </a:p>
          <a:p>
            <a:pPr algn="ctr"/>
            <a:r>
              <a:rPr lang="fr-FR" sz="24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solution </a:t>
            </a:r>
            <a:r>
              <a:rPr lang="fr-FR" sz="24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économique, pratique, et </a:t>
            </a:r>
            <a:r>
              <a:rPr lang="fr-FR" sz="2400" b="1" dirty="0" smtClean="0">
                <a:solidFill>
                  <a:srgbClr val="3CFE22"/>
                </a:solidFill>
                <a:latin typeface="Tw Cen MT" panose="020B0602020104020603" pitchFamily="34" charset="0"/>
              </a:rPr>
              <a:t>écologique</a:t>
            </a:r>
          </a:p>
          <a:p>
            <a:pPr algn="ctr"/>
            <a:endParaRPr lang="fr-FR" sz="2400" b="1" dirty="0">
              <a:solidFill>
                <a:srgbClr val="00B050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55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2" grpId="0"/>
      <p:bldP spid="25" grpId="0"/>
      <p:bldP spid="28" grpId="0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91729CC2-C573-4E43-A03C-F7B8928ACA2A}"/>
              </a:ext>
            </a:extLst>
          </p:cNvPr>
          <p:cNvSpPr/>
          <p:nvPr/>
        </p:nvSpPr>
        <p:spPr>
          <a:xfrm>
            <a:off x="0" y="5808138"/>
            <a:ext cx="12192000" cy="10741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1729CC2-C573-4E43-A03C-F7B8928ACA2A}"/>
              </a:ext>
            </a:extLst>
          </p:cNvPr>
          <p:cNvSpPr/>
          <p:nvPr/>
        </p:nvSpPr>
        <p:spPr>
          <a:xfrm>
            <a:off x="972730" y="1430676"/>
            <a:ext cx="6801050" cy="548684"/>
          </a:xfrm>
          <a:prstGeom prst="rect">
            <a:avLst/>
          </a:prstGeom>
          <a:solidFill>
            <a:srgbClr val="74CA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xmlns="" id="{0E14E9DE-461B-4B2A-8C82-D4B83EECC90E}"/>
              </a:ext>
            </a:extLst>
          </p:cNvPr>
          <p:cNvGrpSpPr/>
          <p:nvPr/>
        </p:nvGrpSpPr>
        <p:grpSpPr>
          <a:xfrm>
            <a:off x="7773780" y="171809"/>
            <a:ext cx="4080889" cy="4813208"/>
            <a:chOff x="3963647" y="414670"/>
            <a:chExt cx="4080889" cy="4986671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xmlns="" id="{9E41B023-34B6-4A13-8730-BF0134978A35}"/>
                </a:ext>
              </a:extLst>
            </p:cNvPr>
            <p:cNvSpPr txBox="1"/>
            <p:nvPr/>
          </p:nvSpPr>
          <p:spPr>
            <a:xfrm rot="21400176">
              <a:off x="4767157" y="3434318"/>
              <a:ext cx="2657685" cy="1967023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>
                  <a:gd name="adj" fmla="val 1055419"/>
                </a:avLst>
              </a:prstTxWarp>
              <a:spAutoFit/>
            </a:bodyPr>
            <a:lstStyle/>
            <a:p>
              <a:pPr algn="ctr"/>
              <a:r>
                <a:rPr lang="fr-FR" sz="2400" cap="small" dirty="0">
                  <a:latin typeface="Tw Cen MT" panose="020B0602020104020603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Eco Drink Corporation</a:t>
              </a:r>
            </a:p>
          </p:txBody>
        </p:sp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xmlns="" id="{47E38A2A-5ECD-4834-983B-34E8A3E701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63647" y="414670"/>
              <a:ext cx="4080889" cy="4986671"/>
            </a:xfrm>
            <a:prstGeom prst="rect">
              <a:avLst/>
            </a:prstGeom>
          </p:spPr>
        </p:pic>
      </p:grp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D1B38102-5857-4F3D-8859-606E413B9C83}"/>
              </a:ext>
            </a:extLst>
          </p:cNvPr>
          <p:cNvSpPr txBox="1"/>
          <p:nvPr/>
        </p:nvSpPr>
        <p:spPr>
          <a:xfrm>
            <a:off x="1555430" y="1161653"/>
            <a:ext cx="57690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>
                <a:latin typeface="LillyBelle" pitchFamily="2" charset="-128"/>
                <a:ea typeface="LillyBelle" pitchFamily="2" charset="-128"/>
                <a:cs typeface="LillyBelle" pitchFamily="2" charset="-128"/>
              </a:rPr>
              <a:t>Ec’eau distrib’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9F291930-502C-473F-9C16-C8C45C987761}"/>
              </a:ext>
            </a:extLst>
          </p:cNvPr>
          <p:cNvSpPr txBox="1"/>
          <p:nvPr/>
        </p:nvSpPr>
        <p:spPr>
          <a:xfrm>
            <a:off x="1710521" y="2493437"/>
            <a:ext cx="5613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Tw Cen MT" panose="020B0602020104020603" pitchFamily="34" charset="0"/>
              </a:rPr>
              <a:t>Le premier distributeur de boissons </a:t>
            </a:r>
            <a:r>
              <a:rPr lang="fr-FR" sz="2000" b="1" dirty="0">
                <a:solidFill>
                  <a:srgbClr val="24A6D7"/>
                </a:solidFill>
                <a:latin typeface="Tw Cen MT" panose="020B0602020104020603" pitchFamily="34" charset="0"/>
              </a:rPr>
              <a:t>économique</a:t>
            </a:r>
            <a:r>
              <a:rPr lang="fr-FR" sz="2000" dirty="0">
                <a:latin typeface="Tw Cen MT" panose="020B0602020104020603" pitchFamily="34" charset="0"/>
              </a:rPr>
              <a:t>, </a:t>
            </a:r>
            <a:r>
              <a:rPr lang="fr-FR" sz="2000" b="1" dirty="0">
                <a:solidFill>
                  <a:srgbClr val="24A6D7"/>
                </a:solidFill>
                <a:latin typeface="Tw Cen MT" panose="020B0602020104020603" pitchFamily="34" charset="0"/>
              </a:rPr>
              <a:t>écologique</a:t>
            </a:r>
            <a:r>
              <a:rPr lang="fr-FR" sz="2000" dirty="0">
                <a:latin typeface="Tw Cen MT" panose="020B0602020104020603" pitchFamily="34" charset="0"/>
              </a:rPr>
              <a:t>, et </a:t>
            </a:r>
            <a:r>
              <a:rPr lang="fr-FR" sz="2000" b="1" dirty="0">
                <a:solidFill>
                  <a:srgbClr val="24A6D7"/>
                </a:solidFill>
                <a:latin typeface="Tw Cen MT" panose="020B0602020104020603" pitchFamily="34" charset="0"/>
              </a:rPr>
              <a:t>pratique</a:t>
            </a:r>
            <a:r>
              <a:rPr lang="fr-FR" sz="2000" dirty="0">
                <a:solidFill>
                  <a:srgbClr val="24A6D7"/>
                </a:solidFill>
                <a:latin typeface="Tw Cen MT" panose="020B0602020104020603" pitchFamily="34" charset="0"/>
              </a:rPr>
              <a:t> </a:t>
            </a:r>
            <a:r>
              <a:rPr lang="fr-FR" sz="2000" dirty="0">
                <a:latin typeface="Tw Cen MT" panose="020B0602020104020603" pitchFamily="34" charset="0"/>
              </a:rPr>
              <a:t>pour les </a:t>
            </a:r>
            <a:r>
              <a:rPr lang="fr-FR" sz="2000" b="1" dirty="0">
                <a:latin typeface="Tw Cen MT" panose="020B0602020104020603" pitchFamily="34" charset="0"/>
              </a:rPr>
              <a:t>étudiants</a:t>
            </a:r>
            <a:r>
              <a:rPr lang="fr-FR" sz="2000" dirty="0" smtClean="0">
                <a:latin typeface="Tw Cen MT" panose="020B0602020104020603" pitchFamily="34" charset="0"/>
              </a:rPr>
              <a:t>.</a:t>
            </a:r>
            <a:endParaRPr lang="fr-FR" sz="2000" dirty="0">
              <a:latin typeface="Tw Cen MT" panose="020B0602020104020603" pitchFamily="34" charset="0"/>
            </a:endParaRP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xmlns="" id="{A4AA8BF9-203A-4BC2-8977-A1A83C4897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73" y="6148740"/>
            <a:ext cx="540000" cy="540000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xmlns="" id="{A5361C16-FA1E-4CC9-87C9-C1F022CA854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375"/>
          <a:stretch/>
        </p:blipFill>
        <p:spPr>
          <a:xfrm>
            <a:off x="778639" y="6148740"/>
            <a:ext cx="477737" cy="540000"/>
          </a:xfrm>
          <a:prstGeom prst="rect">
            <a:avLst/>
          </a:prstGeom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xmlns="" id="{FE977453-000C-4B5F-82B0-39F9F15E67C3}"/>
              </a:ext>
            </a:extLst>
          </p:cNvPr>
          <p:cNvSpPr txBox="1"/>
          <p:nvPr/>
        </p:nvSpPr>
        <p:spPr>
          <a:xfrm>
            <a:off x="27350" y="5808138"/>
            <a:ext cx="1394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En partenariat avec</a:t>
            </a:r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xmlns="" id="{5A41FDD5-B038-4944-8D0D-7D042B50D9C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62"/>
          <a:stretch/>
        </p:blipFill>
        <p:spPr>
          <a:xfrm>
            <a:off x="1238501" y="5946637"/>
            <a:ext cx="1023171" cy="837341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9F291930-502C-473F-9C16-C8C45C987761}"/>
              </a:ext>
            </a:extLst>
          </p:cNvPr>
          <p:cNvSpPr txBox="1"/>
          <p:nvPr/>
        </p:nvSpPr>
        <p:spPr>
          <a:xfrm>
            <a:off x="1479994" y="3362470"/>
            <a:ext cx="6075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Tw Cen MT" panose="020B0602020104020603" pitchFamily="34" charset="0"/>
              </a:rPr>
              <a:t>Venez </a:t>
            </a:r>
            <a:r>
              <a:rPr lang="fr-FR" sz="2000" dirty="0">
                <a:latin typeface="Tw Cen MT" panose="020B0602020104020603" pitchFamily="34" charset="0"/>
              </a:rPr>
              <a:t>avec votre bouteille et repartez avec votre </a:t>
            </a:r>
            <a:r>
              <a:rPr lang="fr-FR" sz="2000" dirty="0" smtClean="0">
                <a:latin typeface="Tw Cen MT" panose="020B0602020104020603" pitchFamily="34" charset="0"/>
              </a:rPr>
              <a:t>boisson</a:t>
            </a:r>
            <a:endParaRPr lang="fr-FR" sz="2000" dirty="0">
              <a:latin typeface="Tw Cen MT" panose="020B0602020104020603" pitchFamily="34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9F291930-502C-473F-9C16-C8C45C987761}"/>
              </a:ext>
            </a:extLst>
          </p:cNvPr>
          <p:cNvSpPr txBox="1"/>
          <p:nvPr/>
        </p:nvSpPr>
        <p:spPr>
          <a:xfrm>
            <a:off x="1388085" y="3983983"/>
            <a:ext cx="6258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Tw Cen MT" panose="020B0602020104020603" pitchFamily="34" charset="0"/>
              </a:rPr>
              <a:t>Disponibles </a:t>
            </a:r>
            <a:r>
              <a:rPr lang="fr-FR" sz="2000" dirty="0">
                <a:latin typeface="Tw Cen MT" panose="020B0602020104020603" pitchFamily="34" charset="0"/>
              </a:rPr>
              <a:t>dès maintenant dans vos résidences étudiantes !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xmlns="" id="{FE977453-000C-4B5F-82B0-39F9F15E67C3}"/>
              </a:ext>
            </a:extLst>
          </p:cNvPr>
          <p:cNvSpPr txBox="1"/>
          <p:nvPr/>
        </p:nvSpPr>
        <p:spPr>
          <a:xfrm>
            <a:off x="6636238" y="6040337"/>
            <a:ext cx="4681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Aidez-nous à nou</a:t>
            </a:r>
            <a:r>
              <a:rPr lang="fr-FR" b="1" dirty="0" smtClean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s lancer !</a:t>
            </a:r>
            <a:endParaRPr lang="fr-FR" dirty="0" smtClean="0">
              <a:solidFill>
                <a:schemeClr val="bg1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   </a:t>
            </a:r>
            <a:r>
              <a:rPr lang="fr-FR" dirty="0" err="1" smtClean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Crowdfunding</a:t>
            </a:r>
            <a:r>
              <a:rPr lang="fr-FR" dirty="0" smtClean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, investisseurs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67"/>
          <a:stretch/>
        </p:blipFill>
        <p:spPr>
          <a:xfrm>
            <a:off x="5454152" y="5798521"/>
            <a:ext cx="1079998" cy="105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9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103</Words>
  <Application>Microsoft Office PowerPoint</Application>
  <PresentationFormat>Grand écran</PresentationFormat>
  <Paragraphs>19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 Unicode MS</vt:lpstr>
      <vt:lpstr>LillyBelle</vt:lpstr>
      <vt:lpstr>Arial</vt:lpstr>
      <vt:lpstr>Calibri</vt:lpstr>
      <vt:lpstr>Calibri Light</vt:lpstr>
      <vt:lpstr>Tw Cen MT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Pauline</dc:creator>
  <cp:lastModifiedBy>Pauline</cp:lastModifiedBy>
  <cp:revision>11</cp:revision>
  <dcterms:created xsi:type="dcterms:W3CDTF">2018-10-02T13:36:45Z</dcterms:created>
  <dcterms:modified xsi:type="dcterms:W3CDTF">2018-11-07T22:05:28Z</dcterms:modified>
</cp:coreProperties>
</file>