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306" r:id="rId7"/>
    <p:sldId id="308" r:id="rId8"/>
    <p:sldId id="307" r:id="rId9"/>
    <p:sldId id="314" r:id="rId10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3"/>
    </p:embeddedFont>
    <p:embeddedFont>
      <p:font typeface="Bahnschrift Light Condensed" panose="020F0302020204030204" pitchFamily="34" charset="0"/>
      <p:regular r:id="rId14"/>
    </p:embeddedFon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Montserrat ExtraBold" panose="020F0502020204030204" pitchFamily="34" charset="0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24CFC-FC8B-4CC5-A7DB-E45585E55E18}" v="65" dt="2022-10-20T17:59:08.328"/>
  </p1510:revLst>
</p1510:revInfo>
</file>

<file path=ppt/tableStyles.xml><?xml version="1.0" encoding="utf-8"?>
<a:tblStyleLst xmlns:a="http://schemas.openxmlformats.org/drawingml/2006/main" def="{B4BB1C65-FF51-4A00-9D7D-C2E5922FD37E}">
  <a:tblStyle styleId="{B4BB1C65-FF51-4A00-9D7D-C2E5922FD3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37" d="100"/>
          <a:sy n="137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belle Zarzov" userId="47294436b021c8bd" providerId="LiveId" clId="{41B24CFC-FC8B-4CC5-A7DB-E45585E55E18}"/>
    <pc:docChg chg="undo custSel delSld modSld sldOrd">
      <pc:chgData name="Anabelle Zarzov" userId="47294436b021c8bd" providerId="LiveId" clId="{41B24CFC-FC8B-4CC5-A7DB-E45585E55E18}" dt="2022-10-20T18:00:49.576" v="719" actId="20577"/>
      <pc:docMkLst>
        <pc:docMk/>
      </pc:docMkLst>
      <pc:sldChg chg="addSp delSp modSp mod">
        <pc:chgData name="Anabelle Zarzov" userId="47294436b021c8bd" providerId="LiveId" clId="{41B24CFC-FC8B-4CC5-A7DB-E45585E55E18}" dt="2022-10-20T17:18:17.130" v="167" actId="1076"/>
        <pc:sldMkLst>
          <pc:docMk/>
          <pc:sldMk cId="0" sldId="256"/>
        </pc:sldMkLst>
        <pc:spChg chg="add del mod">
          <ac:chgData name="Anabelle Zarzov" userId="47294436b021c8bd" providerId="LiveId" clId="{41B24CFC-FC8B-4CC5-A7DB-E45585E55E18}" dt="2022-10-20T17:11:43.271" v="123" actId="478"/>
          <ac:spMkLst>
            <pc:docMk/>
            <pc:sldMk cId="0" sldId="256"/>
            <ac:spMk id="3" creationId="{9AC58B37-E3E7-27BB-BF3B-3E7DB98F8CAB}"/>
          </ac:spMkLst>
        </pc:spChg>
        <pc:spChg chg="mod">
          <ac:chgData name="Anabelle Zarzov" userId="47294436b021c8bd" providerId="LiveId" clId="{41B24CFC-FC8B-4CC5-A7DB-E45585E55E18}" dt="2022-10-20T17:18:06.948" v="166" actId="1076"/>
          <ac:spMkLst>
            <pc:docMk/>
            <pc:sldMk cId="0" sldId="256"/>
            <ac:spMk id="162" creationId="{00000000-0000-0000-0000-000000000000}"/>
          </ac:spMkLst>
        </pc:spChg>
        <pc:spChg chg="mod">
          <ac:chgData name="Anabelle Zarzov" userId="47294436b021c8bd" providerId="LiveId" clId="{41B24CFC-FC8B-4CC5-A7DB-E45585E55E18}" dt="2022-10-20T17:17:22.168" v="158" actId="1076"/>
          <ac:spMkLst>
            <pc:docMk/>
            <pc:sldMk cId="0" sldId="256"/>
            <ac:spMk id="163" creationId="{00000000-0000-0000-0000-000000000000}"/>
          </ac:spMkLst>
        </pc:spChg>
        <pc:spChg chg="del mod">
          <ac:chgData name="Anabelle Zarzov" userId="47294436b021c8bd" providerId="LiveId" clId="{41B24CFC-FC8B-4CC5-A7DB-E45585E55E18}" dt="2022-10-20T17:11:38.253" v="122" actId="478"/>
          <ac:spMkLst>
            <pc:docMk/>
            <pc:sldMk cId="0" sldId="256"/>
            <ac:spMk id="164" creationId="{00000000-0000-0000-0000-000000000000}"/>
          </ac:spMkLst>
        </pc:spChg>
        <pc:picChg chg="add del mod">
          <ac:chgData name="Anabelle Zarzov" userId="47294436b021c8bd" providerId="LiveId" clId="{41B24CFC-FC8B-4CC5-A7DB-E45585E55E18}" dt="2022-10-20T17:15:35.683" v="151" actId="478"/>
          <ac:picMkLst>
            <pc:docMk/>
            <pc:sldMk cId="0" sldId="256"/>
            <ac:picMk id="5" creationId="{2E6D2EC6-FDFC-5DEC-D574-1A2AD5978241}"/>
          </ac:picMkLst>
        </pc:picChg>
        <pc:picChg chg="add mod">
          <ac:chgData name="Anabelle Zarzov" userId="47294436b021c8bd" providerId="LiveId" clId="{41B24CFC-FC8B-4CC5-A7DB-E45585E55E18}" dt="2022-10-20T17:18:17.130" v="167" actId="1076"/>
          <ac:picMkLst>
            <pc:docMk/>
            <pc:sldMk cId="0" sldId="256"/>
            <ac:picMk id="1026" creationId="{1203B3C8-D42F-B525-AAA5-FD70A939007B}"/>
          </ac:picMkLst>
        </pc:picChg>
        <pc:picChg chg="add del mod">
          <ac:chgData name="Anabelle Zarzov" userId="47294436b021c8bd" providerId="LiveId" clId="{41B24CFC-FC8B-4CC5-A7DB-E45585E55E18}" dt="2022-10-20T17:16:03.311" v="156" actId="1076"/>
          <ac:picMkLst>
            <pc:docMk/>
            <pc:sldMk cId="0" sldId="256"/>
            <ac:picMk id="1028" creationId="{26FF2BD4-5DF3-9460-74C4-97C660C01CEB}"/>
          </ac:picMkLst>
        </pc:picChg>
        <pc:cxnChg chg="mod">
          <ac:chgData name="Anabelle Zarzov" userId="47294436b021c8bd" providerId="LiveId" clId="{41B24CFC-FC8B-4CC5-A7DB-E45585E55E18}" dt="2022-10-20T17:17:48.464" v="163" actId="1076"/>
          <ac:cxnSpMkLst>
            <pc:docMk/>
            <pc:sldMk cId="0" sldId="256"/>
            <ac:cxnSpMk id="165" creationId="{00000000-0000-0000-0000-000000000000}"/>
          </ac:cxnSpMkLst>
        </pc:cxnChg>
      </pc:sldChg>
      <pc:sldChg chg="addSp delSp modSp mod">
        <pc:chgData name="Anabelle Zarzov" userId="47294436b021c8bd" providerId="LiveId" clId="{41B24CFC-FC8B-4CC5-A7DB-E45585E55E18}" dt="2022-10-20T17:36:45.152" v="461" actId="1076"/>
        <pc:sldMkLst>
          <pc:docMk/>
          <pc:sldMk cId="0" sldId="258"/>
        </pc:sldMkLst>
        <pc:spChg chg="add del mod">
          <ac:chgData name="Anabelle Zarzov" userId="47294436b021c8bd" providerId="LiveId" clId="{41B24CFC-FC8B-4CC5-A7DB-E45585E55E18}" dt="2022-10-20T17:19:06.588" v="169" actId="478"/>
          <ac:spMkLst>
            <pc:docMk/>
            <pc:sldMk cId="0" sldId="258"/>
            <ac:spMk id="4" creationId="{19ADBBF8-17E1-411A-054E-FC5E265C84CC}"/>
          </ac:spMkLst>
        </pc:spChg>
        <pc:spChg chg="add del mod">
          <ac:chgData name="Anabelle Zarzov" userId="47294436b021c8bd" providerId="LiveId" clId="{41B24CFC-FC8B-4CC5-A7DB-E45585E55E18}" dt="2022-10-20T17:19:15.947" v="173" actId="478"/>
          <ac:spMkLst>
            <pc:docMk/>
            <pc:sldMk cId="0" sldId="258"/>
            <ac:spMk id="6" creationId="{DCC5045C-1EA6-2643-9715-EA683DBB529E}"/>
          </ac:spMkLst>
        </pc:spChg>
        <pc:spChg chg="add del mod">
          <ac:chgData name="Anabelle Zarzov" userId="47294436b021c8bd" providerId="LiveId" clId="{41B24CFC-FC8B-4CC5-A7DB-E45585E55E18}" dt="2022-10-20T17:19:27.697" v="176" actId="478"/>
          <ac:spMkLst>
            <pc:docMk/>
            <pc:sldMk cId="0" sldId="258"/>
            <ac:spMk id="8" creationId="{0688118F-C2DE-0A7D-077F-FD47B65416C9}"/>
          </ac:spMkLst>
        </pc:spChg>
        <pc:spChg chg="add del mod">
          <ac:chgData name="Anabelle Zarzov" userId="47294436b021c8bd" providerId="LiveId" clId="{41B24CFC-FC8B-4CC5-A7DB-E45585E55E18}" dt="2022-10-20T17:19:36.810" v="180" actId="478"/>
          <ac:spMkLst>
            <pc:docMk/>
            <pc:sldMk cId="0" sldId="258"/>
            <ac:spMk id="10" creationId="{6FC08454-4727-1BED-AF35-5DDAA5A3FEF9}"/>
          </ac:spMkLst>
        </pc:spChg>
        <pc:spChg chg="add del mod">
          <ac:chgData name="Anabelle Zarzov" userId="47294436b021c8bd" providerId="LiveId" clId="{41B24CFC-FC8B-4CC5-A7DB-E45585E55E18}" dt="2022-10-20T17:19:41.537" v="182" actId="478"/>
          <ac:spMkLst>
            <pc:docMk/>
            <pc:sldMk cId="0" sldId="258"/>
            <ac:spMk id="12" creationId="{BA305FE8-C3C7-D7C9-E3FF-70A9C77761D8}"/>
          </ac:spMkLst>
        </pc:spChg>
        <pc:spChg chg="add del mod">
          <ac:chgData name="Anabelle Zarzov" userId="47294436b021c8bd" providerId="LiveId" clId="{41B24CFC-FC8B-4CC5-A7DB-E45585E55E18}" dt="2022-10-20T17:19:47.257" v="184" actId="478"/>
          <ac:spMkLst>
            <pc:docMk/>
            <pc:sldMk cId="0" sldId="258"/>
            <ac:spMk id="14" creationId="{34324FDB-19D7-3FF9-3F37-7A9B50E1C851}"/>
          </ac:spMkLst>
        </pc:spChg>
        <pc:spChg chg="mod">
          <ac:chgData name="Anabelle Zarzov" userId="47294436b021c8bd" providerId="LiveId" clId="{41B24CFC-FC8B-4CC5-A7DB-E45585E55E18}" dt="2022-10-20T17:24:41.250" v="270" actId="1076"/>
          <ac:spMkLst>
            <pc:docMk/>
            <pc:sldMk cId="0" sldId="258"/>
            <ac:spMk id="15" creationId="{00E9289E-17E5-2DEB-2EBC-47F3E5270A56}"/>
          </ac:spMkLst>
        </pc:spChg>
        <pc:spChg chg="add del mod">
          <ac:chgData name="Anabelle Zarzov" userId="47294436b021c8bd" providerId="LiveId" clId="{41B24CFC-FC8B-4CC5-A7DB-E45585E55E18}" dt="2022-10-20T17:19:51.742" v="186" actId="478"/>
          <ac:spMkLst>
            <pc:docMk/>
            <pc:sldMk cId="0" sldId="258"/>
            <ac:spMk id="18" creationId="{AD95133C-1F62-CCBA-BC9C-433C3CE3D02A}"/>
          </ac:spMkLst>
        </pc:spChg>
        <pc:spChg chg="add del mod">
          <ac:chgData name="Anabelle Zarzov" userId="47294436b021c8bd" providerId="LiveId" clId="{41B24CFC-FC8B-4CC5-A7DB-E45585E55E18}" dt="2022-10-20T17:20:04.173" v="188" actId="478"/>
          <ac:spMkLst>
            <pc:docMk/>
            <pc:sldMk cId="0" sldId="258"/>
            <ac:spMk id="20" creationId="{89E6BBFB-8F52-2B4A-17EB-1B8E27674AF4}"/>
          </ac:spMkLst>
        </pc:spChg>
        <pc:spChg chg="add del mod">
          <ac:chgData name="Anabelle Zarzov" userId="47294436b021c8bd" providerId="LiveId" clId="{41B24CFC-FC8B-4CC5-A7DB-E45585E55E18}" dt="2022-10-20T17:20:08.514" v="190" actId="478"/>
          <ac:spMkLst>
            <pc:docMk/>
            <pc:sldMk cId="0" sldId="258"/>
            <ac:spMk id="22" creationId="{C6096150-09F4-2CDC-CD66-30E3A89DD5DA}"/>
          </ac:spMkLst>
        </pc:spChg>
        <pc:spChg chg="add mod">
          <ac:chgData name="Anabelle Zarzov" userId="47294436b021c8bd" providerId="LiveId" clId="{41B24CFC-FC8B-4CC5-A7DB-E45585E55E18}" dt="2022-10-20T17:23:49.053" v="263" actId="1076"/>
          <ac:spMkLst>
            <pc:docMk/>
            <pc:sldMk cId="0" sldId="258"/>
            <ac:spMk id="23" creationId="{B5323381-979E-7D77-632F-213ADA7D47F5}"/>
          </ac:spMkLst>
        </pc:spChg>
        <pc:spChg chg="add mod">
          <ac:chgData name="Anabelle Zarzov" userId="47294436b021c8bd" providerId="LiveId" clId="{41B24CFC-FC8B-4CC5-A7DB-E45585E55E18}" dt="2022-10-20T17:26:43.900" v="315" actId="14100"/>
          <ac:spMkLst>
            <pc:docMk/>
            <pc:sldMk cId="0" sldId="258"/>
            <ac:spMk id="28" creationId="{5DC19A95-5D9B-1155-E1EC-00F76FF8229A}"/>
          </ac:spMkLst>
        </pc:spChg>
        <pc:spChg chg="add mod">
          <ac:chgData name="Anabelle Zarzov" userId="47294436b021c8bd" providerId="LiveId" clId="{41B24CFC-FC8B-4CC5-A7DB-E45585E55E18}" dt="2022-10-20T17:28:04.570" v="327" actId="688"/>
          <ac:spMkLst>
            <pc:docMk/>
            <pc:sldMk cId="0" sldId="258"/>
            <ac:spMk id="29" creationId="{519492D1-9D74-2B75-C9BD-9AB02D8F1911}"/>
          </ac:spMkLst>
        </pc:spChg>
        <pc:spChg chg="add del mod">
          <ac:chgData name="Anabelle Zarzov" userId="47294436b021c8bd" providerId="LiveId" clId="{41B24CFC-FC8B-4CC5-A7DB-E45585E55E18}" dt="2022-10-20T17:28:38.764" v="329" actId="478"/>
          <ac:spMkLst>
            <pc:docMk/>
            <pc:sldMk cId="0" sldId="258"/>
            <ac:spMk id="30" creationId="{3657547E-756B-0C1D-0766-1F2EDBBA0881}"/>
          </ac:spMkLst>
        </pc:spChg>
        <pc:spChg chg="add mod">
          <ac:chgData name="Anabelle Zarzov" userId="47294436b021c8bd" providerId="LiveId" clId="{41B24CFC-FC8B-4CC5-A7DB-E45585E55E18}" dt="2022-10-20T17:31:27.172" v="377" actId="20577"/>
          <ac:spMkLst>
            <pc:docMk/>
            <pc:sldMk cId="0" sldId="258"/>
            <ac:spMk id="33" creationId="{AEC637F3-465B-463D-2059-22477B25ACB8}"/>
          </ac:spMkLst>
        </pc:spChg>
        <pc:spChg chg="add mod">
          <ac:chgData name="Anabelle Zarzov" userId="47294436b021c8bd" providerId="LiveId" clId="{41B24CFC-FC8B-4CC5-A7DB-E45585E55E18}" dt="2022-10-20T17:32:23.584" v="387" actId="208"/>
          <ac:spMkLst>
            <pc:docMk/>
            <pc:sldMk cId="0" sldId="258"/>
            <ac:spMk id="34" creationId="{542CF4CB-DF21-B233-C003-589892E4E688}"/>
          </ac:spMkLst>
        </pc:spChg>
        <pc:spChg chg="add mod">
          <ac:chgData name="Anabelle Zarzov" userId="47294436b021c8bd" providerId="LiveId" clId="{41B24CFC-FC8B-4CC5-A7DB-E45585E55E18}" dt="2022-10-20T17:34:39.795" v="430" actId="1076"/>
          <ac:spMkLst>
            <pc:docMk/>
            <pc:sldMk cId="0" sldId="258"/>
            <ac:spMk id="37" creationId="{FD34145F-AC5F-4F62-832F-4989685D0EA5}"/>
          </ac:spMkLst>
        </pc:spChg>
        <pc:spChg chg="add mod">
          <ac:chgData name="Anabelle Zarzov" userId="47294436b021c8bd" providerId="LiveId" clId="{41B24CFC-FC8B-4CC5-A7DB-E45585E55E18}" dt="2022-10-20T17:35:13.275" v="435" actId="208"/>
          <ac:spMkLst>
            <pc:docMk/>
            <pc:sldMk cId="0" sldId="258"/>
            <ac:spMk id="38" creationId="{9C99704B-CAB3-E6AF-1E64-8BBB9749E90D}"/>
          </ac:spMkLst>
        </pc:spChg>
        <pc:spChg chg="add mod">
          <ac:chgData name="Anabelle Zarzov" userId="47294436b021c8bd" providerId="LiveId" clId="{41B24CFC-FC8B-4CC5-A7DB-E45585E55E18}" dt="2022-10-20T17:36:45.152" v="461" actId="1076"/>
          <ac:spMkLst>
            <pc:docMk/>
            <pc:sldMk cId="0" sldId="258"/>
            <ac:spMk id="43" creationId="{8015BDAE-03A1-2BBE-0EB6-23E05C15015D}"/>
          </ac:spMkLst>
        </pc:spChg>
        <pc:spChg chg="del">
          <ac:chgData name="Anabelle Zarzov" userId="47294436b021c8bd" providerId="LiveId" clId="{41B24CFC-FC8B-4CC5-A7DB-E45585E55E18}" dt="2022-10-20T17:19:03.662" v="168" actId="478"/>
          <ac:spMkLst>
            <pc:docMk/>
            <pc:sldMk cId="0" sldId="258"/>
            <ac:spMk id="178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50.425" v="185" actId="478"/>
          <ac:spMkLst>
            <pc:docMk/>
            <pc:sldMk cId="0" sldId="258"/>
            <ac:spMk id="179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45.990" v="183" actId="478"/>
          <ac:spMkLst>
            <pc:docMk/>
            <pc:sldMk cId="0" sldId="258"/>
            <ac:spMk id="180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56.199" v="187" actId="478"/>
          <ac:spMkLst>
            <pc:docMk/>
            <pc:sldMk cId="0" sldId="258"/>
            <ac:spMk id="181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20:07.116" v="189" actId="478"/>
          <ac:spMkLst>
            <pc:docMk/>
            <pc:sldMk cId="0" sldId="258"/>
            <ac:spMk id="182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34.873" v="179" actId="478"/>
          <ac:spMkLst>
            <pc:docMk/>
            <pc:sldMk cId="0" sldId="258"/>
            <ac:spMk id="183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40.077" v="181" actId="478"/>
          <ac:spMkLst>
            <pc:docMk/>
            <pc:sldMk cId="0" sldId="258"/>
            <ac:spMk id="184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11.150" v="170" actId="478"/>
          <ac:spMkLst>
            <pc:docMk/>
            <pc:sldMk cId="0" sldId="258"/>
            <ac:spMk id="185" creationId="{00000000-0000-0000-0000-000000000000}"/>
          </ac:spMkLst>
        </pc:spChg>
        <pc:spChg chg="del">
          <ac:chgData name="Anabelle Zarzov" userId="47294436b021c8bd" providerId="LiveId" clId="{41B24CFC-FC8B-4CC5-A7DB-E45585E55E18}" dt="2022-10-20T17:19:23.246" v="175" actId="478"/>
          <ac:spMkLst>
            <pc:docMk/>
            <pc:sldMk cId="0" sldId="258"/>
            <ac:spMk id="186" creationId="{00000000-0000-0000-0000-000000000000}"/>
          </ac:spMkLst>
        </pc:spChg>
        <pc:picChg chg="add mod">
          <ac:chgData name="Anabelle Zarzov" userId="47294436b021c8bd" providerId="LiveId" clId="{41B24CFC-FC8B-4CC5-A7DB-E45585E55E18}" dt="2022-10-20T17:23:43.718" v="262" actId="1076"/>
          <ac:picMkLst>
            <pc:docMk/>
            <pc:sldMk cId="0" sldId="258"/>
            <ac:picMk id="2050" creationId="{C615A3F4-8F16-BBA3-7B04-9F450B9993A3}"/>
          </ac:picMkLst>
        </pc:picChg>
        <pc:cxnChg chg="mod">
          <ac:chgData name="Anabelle Zarzov" userId="47294436b021c8bd" providerId="LiveId" clId="{41B24CFC-FC8B-4CC5-A7DB-E45585E55E18}" dt="2022-10-20T17:20:59.133" v="248" actId="1076"/>
          <ac:cxnSpMkLst>
            <pc:docMk/>
            <pc:sldMk cId="0" sldId="258"/>
            <ac:cxnSpMk id="16" creationId="{CA588F62-87CC-1A89-3E37-93A3A682101F}"/>
          </ac:cxnSpMkLst>
        </pc:cxnChg>
        <pc:cxnChg chg="add mod">
          <ac:chgData name="Anabelle Zarzov" userId="47294436b021c8bd" providerId="LiveId" clId="{41B24CFC-FC8B-4CC5-A7DB-E45585E55E18}" dt="2022-10-20T17:24:40.266" v="269" actId="14100"/>
          <ac:cxnSpMkLst>
            <pc:docMk/>
            <pc:sldMk cId="0" sldId="258"/>
            <ac:cxnSpMk id="25" creationId="{1AB35EC9-213D-93D2-FE91-916E93333DB6}"/>
          </ac:cxnSpMkLst>
        </pc:cxnChg>
        <pc:cxnChg chg="add mod">
          <ac:chgData name="Anabelle Zarzov" userId="47294436b021c8bd" providerId="LiveId" clId="{41B24CFC-FC8B-4CC5-A7DB-E45585E55E18}" dt="2022-10-20T17:29:07.161" v="334" actId="208"/>
          <ac:cxnSpMkLst>
            <pc:docMk/>
            <pc:sldMk cId="0" sldId="258"/>
            <ac:cxnSpMk id="31" creationId="{35D6B8B2-3C28-35AB-EF73-048A9D11E95D}"/>
          </ac:cxnSpMkLst>
        </pc:cxnChg>
        <pc:cxnChg chg="add mod">
          <ac:chgData name="Anabelle Zarzov" userId="47294436b021c8bd" providerId="LiveId" clId="{41B24CFC-FC8B-4CC5-A7DB-E45585E55E18}" dt="2022-10-20T17:32:51.257" v="391" actId="208"/>
          <ac:cxnSpMkLst>
            <pc:docMk/>
            <pc:sldMk cId="0" sldId="258"/>
            <ac:cxnSpMk id="35" creationId="{473BA9CD-E9F4-7303-0E0A-2C2D05294DDE}"/>
          </ac:cxnSpMkLst>
        </pc:cxnChg>
        <pc:cxnChg chg="add mod">
          <ac:chgData name="Anabelle Zarzov" userId="47294436b021c8bd" providerId="LiveId" clId="{41B24CFC-FC8B-4CC5-A7DB-E45585E55E18}" dt="2022-10-20T17:35:49.341" v="441" actId="14100"/>
          <ac:cxnSpMkLst>
            <pc:docMk/>
            <pc:sldMk cId="0" sldId="258"/>
            <ac:cxnSpMk id="39" creationId="{1573B86D-440A-738A-CC8B-CF4B5C0FC136}"/>
          </ac:cxnSpMkLst>
        </pc:cxnChg>
        <pc:cxnChg chg="del">
          <ac:chgData name="Anabelle Zarzov" userId="47294436b021c8bd" providerId="LiveId" clId="{41B24CFC-FC8B-4CC5-A7DB-E45585E55E18}" dt="2022-10-20T17:19:31.877" v="178" actId="478"/>
          <ac:cxnSpMkLst>
            <pc:docMk/>
            <pc:sldMk cId="0" sldId="258"/>
            <ac:cxnSpMk id="187" creationId="{00000000-0000-0000-0000-000000000000}"/>
          </ac:cxnSpMkLst>
        </pc:cxnChg>
        <pc:cxnChg chg="del">
          <ac:chgData name="Anabelle Zarzov" userId="47294436b021c8bd" providerId="LiveId" clId="{41B24CFC-FC8B-4CC5-A7DB-E45585E55E18}" dt="2022-10-20T17:19:19.409" v="174" actId="478"/>
          <ac:cxnSpMkLst>
            <pc:docMk/>
            <pc:sldMk cId="0" sldId="258"/>
            <ac:cxnSpMk id="188" creationId="{00000000-0000-0000-0000-000000000000}"/>
          </ac:cxnSpMkLst>
        </pc:cxnChg>
        <pc:cxnChg chg="del">
          <ac:chgData name="Anabelle Zarzov" userId="47294436b021c8bd" providerId="LiveId" clId="{41B24CFC-FC8B-4CC5-A7DB-E45585E55E18}" dt="2022-10-20T17:19:29.617" v="177" actId="478"/>
          <ac:cxnSpMkLst>
            <pc:docMk/>
            <pc:sldMk cId="0" sldId="258"/>
            <ac:cxnSpMk id="189" creationId="{00000000-0000-0000-0000-000000000000}"/>
          </ac:cxnSpMkLst>
        </pc:cxnChg>
      </pc:sldChg>
      <pc:sldChg chg="del">
        <pc:chgData name="Anabelle Zarzov" userId="47294436b021c8bd" providerId="LiveId" clId="{41B24CFC-FC8B-4CC5-A7DB-E45585E55E18}" dt="2022-10-20T17:37:24.976" v="462" actId="2696"/>
        <pc:sldMkLst>
          <pc:docMk/>
          <pc:sldMk cId="0" sldId="261"/>
        </pc:sldMkLst>
      </pc:sldChg>
      <pc:sldChg chg="del">
        <pc:chgData name="Anabelle Zarzov" userId="47294436b021c8bd" providerId="LiveId" clId="{41B24CFC-FC8B-4CC5-A7DB-E45585E55E18}" dt="2022-10-20T17:53:55.803" v="641" actId="2696"/>
        <pc:sldMkLst>
          <pc:docMk/>
          <pc:sldMk cId="2602131002" sldId="301"/>
        </pc:sldMkLst>
      </pc:sldChg>
      <pc:sldChg chg="del">
        <pc:chgData name="Anabelle Zarzov" userId="47294436b021c8bd" providerId="LiveId" clId="{41B24CFC-FC8B-4CC5-A7DB-E45585E55E18}" dt="2022-10-20T18:00:00.187" v="707" actId="2696"/>
        <pc:sldMkLst>
          <pc:docMk/>
          <pc:sldMk cId="3519257148" sldId="302"/>
        </pc:sldMkLst>
      </pc:sldChg>
      <pc:sldChg chg="addSp delSp modSp mod">
        <pc:chgData name="Anabelle Zarzov" userId="47294436b021c8bd" providerId="LiveId" clId="{41B24CFC-FC8B-4CC5-A7DB-E45585E55E18}" dt="2022-10-20T18:00:29.011" v="711" actId="20577"/>
        <pc:sldMkLst>
          <pc:docMk/>
          <pc:sldMk cId="3221656378" sldId="306"/>
        </pc:sldMkLst>
        <pc:spChg chg="mod">
          <ac:chgData name="Anabelle Zarzov" userId="47294436b021c8bd" providerId="LiveId" clId="{41B24CFC-FC8B-4CC5-A7DB-E45585E55E18}" dt="2022-10-20T17:39:31.478" v="498" actId="1076"/>
          <ac:spMkLst>
            <pc:docMk/>
            <pc:sldMk cId="3221656378" sldId="306"/>
            <ac:spMk id="2" creationId="{A67804C0-1FDF-9939-CD02-24507340B94B}"/>
          </ac:spMkLst>
        </pc:spChg>
        <pc:spChg chg="add mod">
          <ac:chgData name="Anabelle Zarzov" userId="47294436b021c8bd" providerId="LiveId" clId="{41B24CFC-FC8B-4CC5-A7DB-E45585E55E18}" dt="2022-10-20T17:55:31.340" v="662" actId="1076"/>
          <ac:spMkLst>
            <pc:docMk/>
            <pc:sldMk cId="3221656378" sldId="306"/>
            <ac:spMk id="3" creationId="{83D5968F-1527-595E-25BF-9BD0881A2256}"/>
          </ac:spMkLst>
        </pc:spChg>
        <pc:spChg chg="del">
          <ac:chgData name="Anabelle Zarzov" userId="47294436b021c8bd" providerId="LiveId" clId="{41B24CFC-FC8B-4CC5-A7DB-E45585E55E18}" dt="2022-10-20T17:40:01.318" v="506" actId="478"/>
          <ac:spMkLst>
            <pc:docMk/>
            <pc:sldMk cId="3221656378" sldId="306"/>
            <ac:spMk id="4" creationId="{BA72AB72-2670-20C7-4DEC-073ECB79001F}"/>
          </ac:spMkLst>
        </pc:spChg>
        <pc:spChg chg="del">
          <ac:chgData name="Anabelle Zarzov" userId="47294436b021c8bd" providerId="LiveId" clId="{41B24CFC-FC8B-4CC5-A7DB-E45585E55E18}" dt="2022-10-20T17:39:46.829" v="501" actId="478"/>
          <ac:spMkLst>
            <pc:docMk/>
            <pc:sldMk cId="3221656378" sldId="306"/>
            <ac:spMk id="6" creationId="{D1B54B89-9892-5A71-5F2D-C8126C8A8B2D}"/>
          </ac:spMkLst>
        </pc:spChg>
        <pc:spChg chg="mod">
          <ac:chgData name="Anabelle Zarzov" userId="47294436b021c8bd" providerId="LiveId" clId="{41B24CFC-FC8B-4CC5-A7DB-E45585E55E18}" dt="2022-10-20T17:39:38.935" v="500" actId="208"/>
          <ac:spMkLst>
            <pc:docMk/>
            <pc:sldMk cId="3221656378" sldId="306"/>
            <ac:spMk id="9" creationId="{73752344-FD6D-9B39-3636-30A1E68492F1}"/>
          </ac:spMkLst>
        </pc:spChg>
        <pc:spChg chg="mod">
          <ac:chgData name="Anabelle Zarzov" userId="47294436b021c8bd" providerId="LiveId" clId="{41B24CFC-FC8B-4CC5-A7DB-E45585E55E18}" dt="2022-10-20T17:41:10.994" v="513" actId="14100"/>
          <ac:spMkLst>
            <pc:docMk/>
            <pc:sldMk cId="3221656378" sldId="306"/>
            <ac:spMk id="10" creationId="{7814FFE0-A103-55F1-0FBF-80C022B513B9}"/>
          </ac:spMkLst>
        </pc:spChg>
        <pc:spChg chg="mod">
          <ac:chgData name="Anabelle Zarzov" userId="47294436b021c8bd" providerId="LiveId" clId="{41B24CFC-FC8B-4CC5-A7DB-E45585E55E18}" dt="2022-10-20T17:37:51.035" v="475" actId="20577"/>
          <ac:spMkLst>
            <pc:docMk/>
            <pc:sldMk cId="3221656378" sldId="306"/>
            <ac:spMk id="11" creationId="{61B8855B-A0D6-C928-6468-1642AFCCCF8C}"/>
          </ac:spMkLst>
        </pc:spChg>
        <pc:spChg chg="mod">
          <ac:chgData name="Anabelle Zarzov" userId="47294436b021c8bd" providerId="LiveId" clId="{41B24CFC-FC8B-4CC5-A7DB-E45585E55E18}" dt="2022-10-20T18:00:29.011" v="711" actId="20577"/>
          <ac:spMkLst>
            <pc:docMk/>
            <pc:sldMk cId="3221656378" sldId="306"/>
            <ac:spMk id="12" creationId="{8BC68676-7092-D26E-A973-578D2E13B681}"/>
          </ac:spMkLst>
        </pc:spChg>
        <pc:spChg chg="add del mod">
          <ac:chgData name="Anabelle Zarzov" userId="47294436b021c8bd" providerId="LiveId" clId="{41B24CFC-FC8B-4CC5-A7DB-E45585E55E18}" dt="2022-10-20T17:39:53.126" v="503" actId="478"/>
          <ac:spMkLst>
            <pc:docMk/>
            <pc:sldMk cId="3221656378" sldId="306"/>
            <ac:spMk id="13" creationId="{1DF3E5B2-0093-B5A6-9CDF-9BAB6BA2EAC2}"/>
          </ac:spMkLst>
        </pc:spChg>
        <pc:spChg chg="add del mod">
          <ac:chgData name="Anabelle Zarzov" userId="47294436b021c8bd" providerId="LiveId" clId="{41B24CFC-FC8B-4CC5-A7DB-E45585E55E18}" dt="2022-10-20T17:40:05.377" v="507" actId="478"/>
          <ac:spMkLst>
            <pc:docMk/>
            <pc:sldMk cId="3221656378" sldId="306"/>
            <ac:spMk id="15" creationId="{0AEFE09B-5A24-501E-2436-48B01375CF84}"/>
          </ac:spMkLst>
        </pc:spChg>
        <pc:spChg chg="add mod">
          <ac:chgData name="Anabelle Zarzov" userId="47294436b021c8bd" providerId="LiveId" clId="{41B24CFC-FC8B-4CC5-A7DB-E45585E55E18}" dt="2022-10-20T17:46:47.681" v="552" actId="1076"/>
          <ac:spMkLst>
            <pc:docMk/>
            <pc:sldMk cId="3221656378" sldId="306"/>
            <ac:spMk id="16" creationId="{3D624D13-95B2-C8E4-41E8-8B89BE01DCBE}"/>
          </ac:spMkLst>
        </pc:spChg>
        <pc:spChg chg="add mod">
          <ac:chgData name="Anabelle Zarzov" userId="47294436b021c8bd" providerId="LiveId" clId="{41B24CFC-FC8B-4CC5-A7DB-E45585E55E18}" dt="2022-10-20T17:46:37.496" v="551" actId="1076"/>
          <ac:spMkLst>
            <pc:docMk/>
            <pc:sldMk cId="3221656378" sldId="306"/>
            <ac:spMk id="17" creationId="{2CBCB2FC-3890-5F48-CFAB-4D69232D251A}"/>
          </ac:spMkLst>
        </pc:spChg>
        <pc:spChg chg="add mod">
          <ac:chgData name="Anabelle Zarzov" userId="47294436b021c8bd" providerId="LiveId" clId="{41B24CFC-FC8B-4CC5-A7DB-E45585E55E18}" dt="2022-10-20T17:48:04.269" v="567" actId="313"/>
          <ac:spMkLst>
            <pc:docMk/>
            <pc:sldMk cId="3221656378" sldId="306"/>
            <ac:spMk id="18" creationId="{BD92C770-B2A0-3D52-D4AD-8F587344FFA8}"/>
          </ac:spMkLst>
        </pc:spChg>
        <pc:cxnChg chg="del">
          <ac:chgData name="Anabelle Zarzov" userId="47294436b021c8bd" providerId="LiveId" clId="{41B24CFC-FC8B-4CC5-A7DB-E45585E55E18}" dt="2022-10-20T17:39:56.294" v="504" actId="478"/>
          <ac:cxnSpMkLst>
            <pc:docMk/>
            <pc:sldMk cId="3221656378" sldId="306"/>
            <ac:cxnSpMk id="7" creationId="{C026CC85-D303-3D5C-46D3-AF96E8D66361}"/>
          </ac:cxnSpMkLst>
        </pc:cxnChg>
        <pc:cxnChg chg="del">
          <ac:chgData name="Anabelle Zarzov" userId="47294436b021c8bd" providerId="LiveId" clId="{41B24CFC-FC8B-4CC5-A7DB-E45585E55E18}" dt="2022-10-20T17:39:58.440" v="505" actId="478"/>
          <ac:cxnSpMkLst>
            <pc:docMk/>
            <pc:sldMk cId="3221656378" sldId="306"/>
            <ac:cxnSpMk id="8" creationId="{15C9F290-067C-7220-B3DD-DB1AD9941852}"/>
          </ac:cxnSpMkLst>
        </pc:cxnChg>
      </pc:sldChg>
      <pc:sldChg chg="addSp delSp modSp mod ord">
        <pc:chgData name="Anabelle Zarzov" userId="47294436b021c8bd" providerId="LiveId" clId="{41B24CFC-FC8B-4CC5-A7DB-E45585E55E18}" dt="2022-10-20T18:00:41.376" v="716" actId="20577"/>
        <pc:sldMkLst>
          <pc:docMk/>
          <pc:sldMk cId="339623852" sldId="307"/>
        </pc:sldMkLst>
        <pc:spChg chg="del">
          <ac:chgData name="Anabelle Zarzov" userId="47294436b021c8bd" providerId="LiveId" clId="{41B24CFC-FC8B-4CC5-A7DB-E45585E55E18}" dt="2022-10-20T17:48:39.295" v="572" actId="478"/>
          <ac:spMkLst>
            <pc:docMk/>
            <pc:sldMk cId="339623852" sldId="307"/>
            <ac:spMk id="2" creationId="{99503B90-0E51-C30B-432D-08D894FB87C0}"/>
          </ac:spMkLst>
        </pc:spChg>
        <pc:spChg chg="del">
          <ac:chgData name="Anabelle Zarzov" userId="47294436b021c8bd" providerId="LiveId" clId="{41B24CFC-FC8B-4CC5-A7DB-E45585E55E18}" dt="2022-10-20T17:48:34.744" v="570" actId="478"/>
          <ac:spMkLst>
            <pc:docMk/>
            <pc:sldMk cId="339623852" sldId="307"/>
            <ac:spMk id="4" creationId="{D21943DA-99A4-41CA-034B-EB9E2B0FE6F7}"/>
          </ac:spMkLst>
        </pc:spChg>
        <pc:spChg chg="add del mod">
          <ac:chgData name="Anabelle Zarzov" userId="47294436b021c8bd" providerId="LiveId" clId="{41B24CFC-FC8B-4CC5-A7DB-E45585E55E18}" dt="2022-10-20T17:48:36.463" v="571" actId="478"/>
          <ac:spMkLst>
            <pc:docMk/>
            <pc:sldMk cId="339623852" sldId="307"/>
            <ac:spMk id="5" creationId="{D6506819-30AB-FE6B-9A57-32ED40A2B69F}"/>
          </ac:spMkLst>
        </pc:spChg>
        <pc:spChg chg="mod">
          <ac:chgData name="Anabelle Zarzov" userId="47294436b021c8bd" providerId="LiveId" clId="{41B24CFC-FC8B-4CC5-A7DB-E45585E55E18}" dt="2022-10-20T17:57:48.005" v="697" actId="207"/>
          <ac:spMkLst>
            <pc:docMk/>
            <pc:sldMk cId="339623852" sldId="307"/>
            <ac:spMk id="6" creationId="{F5256DC9-DCBD-892E-8DB6-8C220851BE29}"/>
          </ac:spMkLst>
        </pc:spChg>
        <pc:spChg chg="mod">
          <ac:chgData name="Anabelle Zarzov" userId="47294436b021c8bd" providerId="LiveId" clId="{41B24CFC-FC8B-4CC5-A7DB-E45585E55E18}" dt="2022-10-20T18:00:41.376" v="716" actId="20577"/>
          <ac:spMkLst>
            <pc:docMk/>
            <pc:sldMk cId="339623852" sldId="307"/>
            <ac:spMk id="9" creationId="{6F0894C5-F957-22B4-723A-387EC07C9C71}"/>
          </ac:spMkLst>
        </pc:spChg>
        <pc:spChg chg="add del mod">
          <ac:chgData name="Anabelle Zarzov" userId="47294436b021c8bd" providerId="LiveId" clId="{41B24CFC-FC8B-4CC5-A7DB-E45585E55E18}" dt="2022-10-20T17:48:41.140" v="573" actId="478"/>
          <ac:spMkLst>
            <pc:docMk/>
            <pc:sldMk cId="339623852" sldId="307"/>
            <ac:spMk id="11" creationId="{8B3F8B11-63ED-8315-D502-B984383C0FA8}"/>
          </ac:spMkLst>
        </pc:spChg>
        <pc:spChg chg="add mod">
          <ac:chgData name="Anabelle Zarzov" userId="47294436b021c8bd" providerId="LiveId" clId="{41B24CFC-FC8B-4CC5-A7DB-E45585E55E18}" dt="2022-10-20T17:50:38.613" v="610" actId="14100"/>
          <ac:spMkLst>
            <pc:docMk/>
            <pc:sldMk cId="339623852" sldId="307"/>
            <ac:spMk id="12" creationId="{690C0625-AE49-ED86-8EF9-F79EE7168404}"/>
          </ac:spMkLst>
        </pc:spChg>
        <pc:spChg chg="add mod">
          <ac:chgData name="Anabelle Zarzov" userId="47294436b021c8bd" providerId="LiveId" clId="{41B24CFC-FC8B-4CC5-A7DB-E45585E55E18}" dt="2022-10-20T17:50:26.990" v="608" actId="14100"/>
          <ac:spMkLst>
            <pc:docMk/>
            <pc:sldMk cId="339623852" sldId="307"/>
            <ac:spMk id="13" creationId="{47752240-2709-7179-D3DA-2D28CBBAA8B7}"/>
          </ac:spMkLst>
        </pc:spChg>
        <pc:picChg chg="del">
          <ac:chgData name="Anabelle Zarzov" userId="47294436b021c8bd" providerId="LiveId" clId="{41B24CFC-FC8B-4CC5-A7DB-E45585E55E18}" dt="2022-10-20T17:48:30.137" v="568" actId="478"/>
          <ac:picMkLst>
            <pc:docMk/>
            <pc:sldMk cId="339623852" sldId="307"/>
            <ac:picMk id="7" creationId="{2324300E-D3D9-36D2-925A-9C4DDAC9D342}"/>
          </ac:picMkLst>
        </pc:picChg>
        <pc:picChg chg="del">
          <ac:chgData name="Anabelle Zarzov" userId="47294436b021c8bd" providerId="LiveId" clId="{41B24CFC-FC8B-4CC5-A7DB-E45585E55E18}" dt="2022-10-20T17:48:31.490" v="569" actId="478"/>
          <ac:picMkLst>
            <pc:docMk/>
            <pc:sldMk cId="339623852" sldId="307"/>
            <ac:picMk id="8" creationId="{A06AD228-4FC8-369A-5FEB-3288AAE6A3CF}"/>
          </ac:picMkLst>
        </pc:picChg>
        <pc:picChg chg="add del mod">
          <ac:chgData name="Anabelle Zarzov" userId="47294436b021c8bd" providerId="LiveId" clId="{41B24CFC-FC8B-4CC5-A7DB-E45585E55E18}" dt="2022-10-20T17:51:54.833" v="626" actId="478"/>
          <ac:picMkLst>
            <pc:docMk/>
            <pc:sldMk cId="339623852" sldId="307"/>
            <ac:picMk id="14" creationId="{A983D1D5-4210-C8BE-93D8-82C8BC1F5807}"/>
          </ac:picMkLst>
        </pc:picChg>
        <pc:picChg chg="add del mod">
          <ac:chgData name="Anabelle Zarzov" userId="47294436b021c8bd" providerId="LiveId" clId="{41B24CFC-FC8B-4CC5-A7DB-E45585E55E18}" dt="2022-10-20T17:52:33.206" v="630" actId="478"/>
          <ac:picMkLst>
            <pc:docMk/>
            <pc:sldMk cId="339623852" sldId="307"/>
            <ac:picMk id="15" creationId="{44B741E5-7BFE-42CA-C995-DCF241E3FD68}"/>
          </ac:picMkLst>
        </pc:picChg>
        <pc:picChg chg="add mod">
          <ac:chgData name="Anabelle Zarzov" userId="47294436b021c8bd" providerId="LiveId" clId="{41B24CFC-FC8B-4CC5-A7DB-E45585E55E18}" dt="2022-10-20T17:53:10.479" v="637" actId="1076"/>
          <ac:picMkLst>
            <pc:docMk/>
            <pc:sldMk cId="339623852" sldId="307"/>
            <ac:picMk id="3074" creationId="{209C9C4E-8773-56E5-7A3F-C73562349FB5}"/>
          </ac:picMkLst>
        </pc:picChg>
        <pc:picChg chg="add mod">
          <ac:chgData name="Anabelle Zarzov" userId="47294436b021c8bd" providerId="LiveId" clId="{41B24CFC-FC8B-4CC5-A7DB-E45585E55E18}" dt="2022-10-20T17:53:14.807" v="638" actId="1076"/>
          <ac:picMkLst>
            <pc:docMk/>
            <pc:sldMk cId="339623852" sldId="307"/>
            <ac:picMk id="3076" creationId="{E9956C76-B4F2-E0F5-D49D-8303EF214DCC}"/>
          </ac:picMkLst>
        </pc:picChg>
      </pc:sldChg>
      <pc:sldChg chg="addSp delSp modSp mod ord">
        <pc:chgData name="Anabelle Zarzov" userId="47294436b021c8bd" providerId="LiveId" clId="{41B24CFC-FC8B-4CC5-A7DB-E45585E55E18}" dt="2022-10-20T18:00:35.974" v="714" actId="20577"/>
        <pc:sldMkLst>
          <pc:docMk/>
          <pc:sldMk cId="1350982746" sldId="308"/>
        </pc:sldMkLst>
        <pc:spChg chg="del">
          <ac:chgData name="Anabelle Zarzov" userId="47294436b021c8bd" providerId="LiveId" clId="{41B24CFC-FC8B-4CC5-A7DB-E45585E55E18}" dt="2022-10-20T17:54:53.970" v="652" actId="478"/>
          <ac:spMkLst>
            <pc:docMk/>
            <pc:sldMk cId="1350982746" sldId="308"/>
            <ac:spMk id="2" creationId="{539C595C-B375-DE86-1168-EF86065CE894}"/>
          </ac:spMkLst>
        </pc:spChg>
        <pc:spChg chg="del">
          <ac:chgData name="Anabelle Zarzov" userId="47294436b021c8bd" providerId="LiveId" clId="{41B24CFC-FC8B-4CC5-A7DB-E45585E55E18}" dt="2022-10-20T17:55:11.539" v="658" actId="478"/>
          <ac:spMkLst>
            <pc:docMk/>
            <pc:sldMk cId="1350982746" sldId="308"/>
            <ac:spMk id="3" creationId="{1C8FB244-0BD4-F8F5-74FA-1BCAFE2B63E0}"/>
          </ac:spMkLst>
        </pc:spChg>
        <pc:spChg chg="del">
          <ac:chgData name="Anabelle Zarzov" userId="47294436b021c8bd" providerId="LiveId" clId="{41B24CFC-FC8B-4CC5-A7DB-E45585E55E18}" dt="2022-10-20T17:54:59.373" v="654" actId="478"/>
          <ac:spMkLst>
            <pc:docMk/>
            <pc:sldMk cId="1350982746" sldId="308"/>
            <ac:spMk id="4" creationId="{CE508A50-43E0-D758-E498-125AB8C7164B}"/>
          </ac:spMkLst>
        </pc:spChg>
        <pc:spChg chg="del">
          <ac:chgData name="Anabelle Zarzov" userId="47294436b021c8bd" providerId="LiveId" clId="{41B24CFC-FC8B-4CC5-A7DB-E45585E55E18}" dt="2022-10-20T17:55:05.695" v="656" actId="478"/>
          <ac:spMkLst>
            <pc:docMk/>
            <pc:sldMk cId="1350982746" sldId="308"/>
            <ac:spMk id="5" creationId="{D829D5C0-6A5B-72CF-1984-C75BA6E72ED1}"/>
          </ac:spMkLst>
        </pc:spChg>
        <pc:spChg chg="mod">
          <ac:chgData name="Anabelle Zarzov" userId="47294436b021c8bd" providerId="LiveId" clId="{41B24CFC-FC8B-4CC5-A7DB-E45585E55E18}" dt="2022-10-20T17:57:33.404" v="696" actId="1076"/>
          <ac:spMkLst>
            <pc:docMk/>
            <pc:sldMk cId="1350982746" sldId="308"/>
            <ac:spMk id="6" creationId="{473CA104-DAFA-2506-6C09-5906D7997472}"/>
          </ac:spMkLst>
        </pc:spChg>
        <pc:spChg chg="del">
          <ac:chgData name="Anabelle Zarzov" userId="47294436b021c8bd" providerId="LiveId" clId="{41B24CFC-FC8B-4CC5-A7DB-E45585E55E18}" dt="2022-10-20T17:54:50.800" v="651" actId="478"/>
          <ac:spMkLst>
            <pc:docMk/>
            <pc:sldMk cId="1350982746" sldId="308"/>
            <ac:spMk id="8" creationId="{BF0EEE73-5E36-D161-0394-04D032259DB2}"/>
          </ac:spMkLst>
        </pc:spChg>
        <pc:spChg chg="del">
          <ac:chgData name="Anabelle Zarzov" userId="47294436b021c8bd" providerId="LiveId" clId="{41B24CFC-FC8B-4CC5-A7DB-E45585E55E18}" dt="2022-10-20T17:55:18.114" v="660" actId="478"/>
          <ac:spMkLst>
            <pc:docMk/>
            <pc:sldMk cId="1350982746" sldId="308"/>
            <ac:spMk id="9" creationId="{AA671351-88F6-8F11-C94D-6F380579FBCC}"/>
          </ac:spMkLst>
        </pc:spChg>
        <pc:spChg chg="add del mod">
          <ac:chgData name="Anabelle Zarzov" userId="47294436b021c8bd" providerId="LiveId" clId="{41B24CFC-FC8B-4CC5-A7DB-E45585E55E18}" dt="2022-10-20T17:54:56.407" v="653" actId="478"/>
          <ac:spMkLst>
            <pc:docMk/>
            <pc:sldMk cId="1350982746" sldId="308"/>
            <ac:spMk id="11" creationId="{F6DEBFA2-7EA9-C1AE-06EC-632F0213ACF4}"/>
          </ac:spMkLst>
        </pc:spChg>
        <pc:spChg chg="mod">
          <ac:chgData name="Anabelle Zarzov" userId="47294436b021c8bd" providerId="LiveId" clId="{41B24CFC-FC8B-4CC5-A7DB-E45585E55E18}" dt="2022-10-20T18:00:35.974" v="714" actId="20577"/>
          <ac:spMkLst>
            <pc:docMk/>
            <pc:sldMk cId="1350982746" sldId="308"/>
            <ac:spMk id="12" creationId="{1E93BF2C-BF9C-A6DE-B115-712B3B8CA531}"/>
          </ac:spMkLst>
        </pc:spChg>
        <pc:spChg chg="add del mod">
          <ac:chgData name="Anabelle Zarzov" userId="47294436b021c8bd" providerId="LiveId" clId="{41B24CFC-FC8B-4CC5-A7DB-E45585E55E18}" dt="2022-10-20T17:55:02.806" v="655" actId="478"/>
          <ac:spMkLst>
            <pc:docMk/>
            <pc:sldMk cId="1350982746" sldId="308"/>
            <ac:spMk id="14" creationId="{7290250B-4A91-BB6E-78B1-52742ADA0CF2}"/>
          </ac:spMkLst>
        </pc:spChg>
        <pc:spChg chg="add del mod">
          <ac:chgData name="Anabelle Zarzov" userId="47294436b021c8bd" providerId="LiveId" clId="{41B24CFC-FC8B-4CC5-A7DB-E45585E55E18}" dt="2022-10-20T17:55:08.706" v="657" actId="478"/>
          <ac:spMkLst>
            <pc:docMk/>
            <pc:sldMk cId="1350982746" sldId="308"/>
            <ac:spMk id="16" creationId="{D4ADFB8F-B47B-81B9-79FF-EC7CD8CD6F36}"/>
          </ac:spMkLst>
        </pc:spChg>
        <pc:spChg chg="add del mod">
          <ac:chgData name="Anabelle Zarzov" userId="47294436b021c8bd" providerId="LiveId" clId="{41B24CFC-FC8B-4CC5-A7DB-E45585E55E18}" dt="2022-10-20T17:55:15.526" v="659" actId="478"/>
          <ac:spMkLst>
            <pc:docMk/>
            <pc:sldMk cId="1350982746" sldId="308"/>
            <ac:spMk id="18" creationId="{8852FA44-F1A0-8F48-34E4-C87C39D16F63}"/>
          </ac:spMkLst>
        </pc:spChg>
        <pc:spChg chg="add mod">
          <ac:chgData name="Anabelle Zarzov" userId="47294436b021c8bd" providerId="LiveId" clId="{41B24CFC-FC8B-4CC5-A7DB-E45585E55E18}" dt="2022-10-20T17:56:38.316" v="680" actId="208"/>
          <ac:spMkLst>
            <pc:docMk/>
            <pc:sldMk cId="1350982746" sldId="308"/>
            <ac:spMk id="19" creationId="{BF58D375-E036-932D-0FC2-B8AD7A92756D}"/>
          </ac:spMkLst>
        </pc:spChg>
        <pc:spChg chg="add mod">
          <ac:chgData name="Anabelle Zarzov" userId="47294436b021c8bd" providerId="LiveId" clId="{41B24CFC-FC8B-4CC5-A7DB-E45585E55E18}" dt="2022-10-20T17:57:01.012" v="683" actId="207"/>
          <ac:spMkLst>
            <pc:docMk/>
            <pc:sldMk cId="1350982746" sldId="308"/>
            <ac:spMk id="20" creationId="{77F6F97A-E86F-8A65-172A-3303581E991E}"/>
          </ac:spMkLst>
        </pc:spChg>
        <pc:picChg chg="del">
          <ac:chgData name="Anabelle Zarzov" userId="47294436b021c8bd" providerId="LiveId" clId="{41B24CFC-FC8B-4CC5-A7DB-E45585E55E18}" dt="2022-10-20T17:54:24.724" v="646" actId="478"/>
          <ac:picMkLst>
            <pc:docMk/>
            <pc:sldMk cId="1350982746" sldId="308"/>
            <ac:picMk id="7" creationId="{F68CC426-2F81-A4A6-9C5E-F32966D75D40}"/>
          </ac:picMkLst>
        </pc:picChg>
        <pc:picChg chg="del">
          <ac:chgData name="Anabelle Zarzov" userId="47294436b021c8bd" providerId="LiveId" clId="{41B24CFC-FC8B-4CC5-A7DB-E45585E55E18}" dt="2022-10-20T17:54:23.235" v="645" actId="478"/>
          <ac:picMkLst>
            <pc:docMk/>
            <pc:sldMk cId="1350982746" sldId="308"/>
            <ac:picMk id="1026" creationId="{46AD4E1B-C129-45C3-92CE-DDAB45067A87}"/>
          </ac:picMkLst>
        </pc:picChg>
        <pc:picChg chg="del">
          <ac:chgData name="Anabelle Zarzov" userId="47294436b021c8bd" providerId="LiveId" clId="{41B24CFC-FC8B-4CC5-A7DB-E45585E55E18}" dt="2022-10-20T17:54:21.916" v="644" actId="478"/>
          <ac:picMkLst>
            <pc:docMk/>
            <pc:sldMk cId="1350982746" sldId="308"/>
            <ac:picMk id="1028" creationId="{1B0C1A6C-8752-573F-E2A3-73EFDAF62151}"/>
          </ac:picMkLst>
        </pc:picChg>
        <pc:picChg chg="add mod">
          <ac:chgData name="Anabelle Zarzov" userId="47294436b021c8bd" providerId="LiveId" clId="{41B24CFC-FC8B-4CC5-A7DB-E45585E55E18}" dt="2022-10-20T17:59:08.327" v="703" actId="1076"/>
          <ac:picMkLst>
            <pc:docMk/>
            <pc:sldMk cId="1350982746" sldId="308"/>
            <ac:picMk id="4098" creationId="{9242C80F-962D-F964-2353-15984E63895D}"/>
          </ac:picMkLst>
        </pc:picChg>
      </pc:sldChg>
      <pc:sldChg chg="del">
        <pc:chgData name="Anabelle Zarzov" userId="47294436b021c8bd" providerId="LiveId" clId="{41B24CFC-FC8B-4CC5-A7DB-E45585E55E18}" dt="2022-10-20T17:59:56.870" v="706" actId="2696"/>
        <pc:sldMkLst>
          <pc:docMk/>
          <pc:sldMk cId="814801682" sldId="309"/>
        </pc:sldMkLst>
      </pc:sldChg>
      <pc:sldChg chg="del">
        <pc:chgData name="Anabelle Zarzov" userId="47294436b021c8bd" providerId="LiveId" clId="{41B24CFC-FC8B-4CC5-A7DB-E45585E55E18}" dt="2022-10-20T18:00:07.157" v="709" actId="2696"/>
        <pc:sldMkLst>
          <pc:docMk/>
          <pc:sldMk cId="3713177449" sldId="310"/>
        </pc:sldMkLst>
      </pc:sldChg>
      <pc:sldChg chg="del">
        <pc:chgData name="Anabelle Zarzov" userId="47294436b021c8bd" providerId="LiveId" clId="{41B24CFC-FC8B-4CC5-A7DB-E45585E55E18}" dt="2022-10-20T18:00:03.657" v="708" actId="2696"/>
        <pc:sldMkLst>
          <pc:docMk/>
          <pc:sldMk cId="4276392879" sldId="311"/>
        </pc:sldMkLst>
      </pc:sldChg>
      <pc:sldChg chg="del">
        <pc:chgData name="Anabelle Zarzov" userId="47294436b021c8bd" providerId="LiveId" clId="{41B24CFC-FC8B-4CC5-A7DB-E45585E55E18}" dt="2022-10-20T17:59:35.864" v="705" actId="2696"/>
        <pc:sldMkLst>
          <pc:docMk/>
          <pc:sldMk cId="675944532" sldId="312"/>
        </pc:sldMkLst>
      </pc:sldChg>
      <pc:sldChg chg="del">
        <pc:chgData name="Anabelle Zarzov" userId="47294436b021c8bd" providerId="LiveId" clId="{41B24CFC-FC8B-4CC5-A7DB-E45585E55E18}" dt="2022-10-20T17:59:31.997" v="704" actId="2696"/>
        <pc:sldMkLst>
          <pc:docMk/>
          <pc:sldMk cId="2701359126" sldId="313"/>
        </pc:sldMkLst>
      </pc:sldChg>
      <pc:sldChg chg="modSp mod">
        <pc:chgData name="Anabelle Zarzov" userId="47294436b021c8bd" providerId="LiveId" clId="{41B24CFC-FC8B-4CC5-A7DB-E45585E55E18}" dt="2022-10-20T18:00:49.576" v="719" actId="20577"/>
        <pc:sldMkLst>
          <pc:docMk/>
          <pc:sldMk cId="2857445441" sldId="314"/>
        </pc:sldMkLst>
        <pc:spChg chg="mod">
          <ac:chgData name="Anabelle Zarzov" userId="47294436b021c8bd" providerId="LiveId" clId="{41B24CFC-FC8B-4CC5-A7DB-E45585E55E18}" dt="2022-10-20T18:00:49.576" v="719" actId="20577"/>
          <ac:spMkLst>
            <pc:docMk/>
            <pc:sldMk cId="2857445441" sldId="314"/>
            <ac:spMk id="5" creationId="{CE43571B-B966-6F6A-775A-FF964F640D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B5E19A-83AB-0BBB-365B-B24F11E67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BB70DD-4C90-F37F-4009-5A6C6E0FE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FEE7-4341-4697-BC04-E09821BF9B39}" type="datetimeFigureOut">
              <a:rPr lang="fr-FR" smtClean="0"/>
              <a:t>26/10/2022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F10EB5-855D-E2E5-EDA1-661DA0BFBB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02136D-2C1D-FAC3-3A87-8641BF89B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2323-EF10-4664-88D4-CEE276EFD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277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60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606406" y="1367689"/>
            <a:ext cx="77679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/>
              <a:t>Entreprise </a:t>
            </a:r>
            <a:r>
              <a:rPr lang="fr-FR" sz="4800" dirty="0" err="1"/>
              <a:t>PolyStep</a:t>
            </a:r>
            <a:endParaRPr sz="4800"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1962556" y="4593888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Soutenance PCIS</a:t>
            </a:r>
            <a:endParaRPr dirty="0"/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271258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03B3C8-D42F-B525-AAA5-FD70A939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52" y="2656567"/>
            <a:ext cx="5738295" cy="16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urnée des métiers de l'informatique">
            <a:extLst>
              <a:ext uri="{FF2B5EF4-FFF2-40B4-BE49-F238E27FC236}">
                <a16:creationId xmlns:a16="http://schemas.microsoft.com/office/drawing/2014/main" id="{26FF2BD4-5DF3-9460-74C4-97C660C0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9" y="-136561"/>
            <a:ext cx="4376057" cy="9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0;p39">
            <a:extLst>
              <a:ext uri="{FF2B5EF4-FFF2-40B4-BE49-F238E27FC236}">
                <a16:creationId xmlns:a16="http://schemas.microsoft.com/office/drawing/2014/main" id="{00E9289E-17E5-2DEB-2EBC-47F3E5270A56}"/>
              </a:ext>
            </a:extLst>
          </p:cNvPr>
          <p:cNvSpPr txBox="1">
            <a:spLocks/>
          </p:cNvSpPr>
          <p:nvPr/>
        </p:nvSpPr>
        <p:spPr>
          <a:xfrm>
            <a:off x="1704146" y="286098"/>
            <a:ext cx="5735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fr-FR" dirty="0">
                <a:solidFill>
                  <a:schemeClr val="tx2"/>
                </a:solidFill>
              </a:rPr>
              <a:t>Présentation de l’équipe</a:t>
            </a:r>
          </a:p>
        </p:txBody>
      </p:sp>
      <p:cxnSp>
        <p:nvCxnSpPr>
          <p:cNvPr id="16" name="Google Shape;172;p39">
            <a:extLst>
              <a:ext uri="{FF2B5EF4-FFF2-40B4-BE49-F238E27FC236}">
                <a16:creationId xmlns:a16="http://schemas.microsoft.com/office/drawing/2014/main" id="{CA588F62-87CC-1A89-3E37-93A3A682101F}"/>
              </a:ext>
            </a:extLst>
          </p:cNvPr>
          <p:cNvCxnSpPr/>
          <p:nvPr/>
        </p:nvCxnSpPr>
        <p:spPr>
          <a:xfrm>
            <a:off x="1808997" y="277935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0DAC735-46C8-AE06-BF16-BC52777AB446}"/>
              </a:ext>
            </a:extLst>
          </p:cNvPr>
          <p:cNvSpPr txBox="1"/>
          <p:nvPr/>
        </p:nvSpPr>
        <p:spPr>
          <a:xfrm>
            <a:off x="7991394" y="4617896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15A3F4-8F16-BBA3-7B04-9F450B99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72" y="990453"/>
            <a:ext cx="6677847" cy="37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B5323381-979E-7D77-632F-213ADA7D47F5}"/>
              </a:ext>
            </a:extLst>
          </p:cNvPr>
          <p:cNvSpPr/>
          <p:nvPr/>
        </p:nvSpPr>
        <p:spPr>
          <a:xfrm>
            <a:off x="3190497" y="1292813"/>
            <a:ext cx="2873829" cy="67455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AB35EC9-213D-93D2-FE91-916E93333DB6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5643463" y="789455"/>
            <a:ext cx="420863" cy="6021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5DC19A95-5D9B-1155-E1EC-00F76FF8229A}"/>
              </a:ext>
            </a:extLst>
          </p:cNvPr>
          <p:cNvSpPr txBox="1"/>
          <p:nvPr/>
        </p:nvSpPr>
        <p:spPr>
          <a:xfrm>
            <a:off x="5943822" y="518575"/>
            <a:ext cx="299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  <a:latin typeface="Abadi" panose="020B0604020104020204" pitchFamily="34" charset="0"/>
              </a:rPr>
              <a:t>TECHNIQUE : Florian Filippo Olivier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19492D1-9D74-2B75-C9BD-9AB02D8F1911}"/>
              </a:ext>
            </a:extLst>
          </p:cNvPr>
          <p:cNvSpPr/>
          <p:nvPr/>
        </p:nvSpPr>
        <p:spPr>
          <a:xfrm rot="2540834">
            <a:off x="1943996" y="1846036"/>
            <a:ext cx="2215057" cy="7947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5D6B8B2-3C28-35AB-EF73-048A9D11E95D}"/>
              </a:ext>
            </a:extLst>
          </p:cNvPr>
          <p:cNvCxnSpPr>
            <a:cxnSpLocks/>
          </p:cNvCxnSpPr>
          <p:nvPr/>
        </p:nvCxnSpPr>
        <p:spPr>
          <a:xfrm flipH="1">
            <a:off x="1034900" y="1879632"/>
            <a:ext cx="121679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EC637F3-465B-463D-2059-22477B25ACB8}"/>
              </a:ext>
            </a:extLst>
          </p:cNvPr>
          <p:cNvSpPr txBox="1"/>
          <p:nvPr/>
        </p:nvSpPr>
        <p:spPr>
          <a:xfrm>
            <a:off x="-88375" y="1705754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badi" panose="020B0604020104020204" pitchFamily="34" charset="0"/>
              </a:rPr>
              <a:t>  BUSINESS :</a:t>
            </a:r>
          </a:p>
          <a:p>
            <a:r>
              <a:rPr lang="fr-FR" dirty="0">
                <a:solidFill>
                  <a:srgbClr val="C00000"/>
                </a:solidFill>
                <a:latin typeface="Abadi" panose="020B0604020104020204" pitchFamily="34" charset="0"/>
              </a:rPr>
              <a:t>Titouan Mathieu</a:t>
            </a:r>
            <a:endParaRPr lang="fr-FR" dirty="0">
              <a:latin typeface="Abadi" panose="020B0604020104020204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42CF4CB-DF21-B233-C003-589892E4E688}"/>
              </a:ext>
            </a:extLst>
          </p:cNvPr>
          <p:cNvSpPr/>
          <p:nvPr/>
        </p:nvSpPr>
        <p:spPr>
          <a:xfrm rot="19701375">
            <a:off x="5154842" y="1946488"/>
            <a:ext cx="2110441" cy="8919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73BA9CD-E9F4-7303-0E0A-2C2D05294DDE}"/>
              </a:ext>
            </a:extLst>
          </p:cNvPr>
          <p:cNvCxnSpPr>
            <a:cxnSpLocks/>
          </p:cNvCxnSpPr>
          <p:nvPr/>
        </p:nvCxnSpPr>
        <p:spPr>
          <a:xfrm>
            <a:off x="7149182" y="1931160"/>
            <a:ext cx="906048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D34145F-AC5F-4F62-832F-4989685D0EA5}"/>
              </a:ext>
            </a:extLst>
          </p:cNvPr>
          <p:cNvSpPr txBox="1"/>
          <p:nvPr/>
        </p:nvSpPr>
        <p:spPr>
          <a:xfrm>
            <a:off x="7784931" y="1720177"/>
            <a:ext cx="14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Abadi" panose="020B0604020104020204" pitchFamily="34" charset="0"/>
              </a:rPr>
              <a:t>       COM : </a:t>
            </a:r>
          </a:p>
          <a:p>
            <a:r>
              <a:rPr lang="fr-FR" dirty="0">
                <a:solidFill>
                  <a:schemeClr val="bg2"/>
                </a:solidFill>
                <a:latin typeface="Abadi" panose="020B0604020104020204" pitchFamily="34" charset="0"/>
              </a:rPr>
              <a:t>Gabriel Anabelle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C99704B-CAB3-E6AF-1E64-8BBB9749E90D}"/>
              </a:ext>
            </a:extLst>
          </p:cNvPr>
          <p:cNvSpPr/>
          <p:nvPr/>
        </p:nvSpPr>
        <p:spPr>
          <a:xfrm>
            <a:off x="4398903" y="2824844"/>
            <a:ext cx="678857" cy="84908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573B86D-440A-738A-CC8B-CF4B5C0FC136}"/>
              </a:ext>
            </a:extLst>
          </p:cNvPr>
          <p:cNvCxnSpPr>
            <a:cxnSpLocks/>
            <a:stCxn id="38" idx="4"/>
          </p:cNvCxnSpPr>
          <p:nvPr/>
        </p:nvCxnSpPr>
        <p:spPr>
          <a:xfrm flipH="1">
            <a:off x="4738331" y="3673930"/>
            <a:ext cx="1" cy="125174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8015BDAE-03A1-2BBE-0EB6-23E05C15015D}"/>
              </a:ext>
            </a:extLst>
          </p:cNvPr>
          <p:cNvSpPr txBox="1"/>
          <p:nvPr/>
        </p:nvSpPr>
        <p:spPr>
          <a:xfrm>
            <a:off x="4137744" y="4859045"/>
            <a:ext cx="1618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badi" panose="020B0604020104020204" pitchFamily="34" charset="0"/>
              </a:rPr>
              <a:t>CHEF : Djibril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804C0-1FDF-9939-CD02-2450734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858" y="4560745"/>
            <a:ext cx="3410748" cy="5484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COMMUNICATION</a:t>
            </a:r>
          </a:p>
        </p:txBody>
      </p:sp>
      <p:sp>
        <p:nvSpPr>
          <p:cNvPr id="9" name="Google Shape;2375;p73">
            <a:extLst>
              <a:ext uri="{FF2B5EF4-FFF2-40B4-BE49-F238E27FC236}">
                <a16:creationId xmlns:a16="http://schemas.microsoft.com/office/drawing/2014/main" id="{73752344-FD6D-9B39-3636-30A1E68492F1}"/>
              </a:ext>
            </a:extLst>
          </p:cNvPr>
          <p:cNvSpPr/>
          <p:nvPr/>
        </p:nvSpPr>
        <p:spPr>
          <a:xfrm>
            <a:off x="953638" y="1340345"/>
            <a:ext cx="1051169" cy="705971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14FFE0-A103-55F1-0FBF-80C022B513B9}"/>
              </a:ext>
            </a:extLst>
          </p:cNvPr>
          <p:cNvSpPr txBox="1"/>
          <p:nvPr/>
        </p:nvSpPr>
        <p:spPr>
          <a:xfrm>
            <a:off x="2159212" y="1456213"/>
            <a:ext cx="383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ontserrat" panose="00000500000000000000" pitchFamily="2" charset="0"/>
              </a:rPr>
              <a:t>Comment rentabiliser l’énergie dépensée au quotidien ?</a:t>
            </a:r>
          </a:p>
        </p:txBody>
      </p:sp>
      <p:sp>
        <p:nvSpPr>
          <p:cNvPr id="11" name="Google Shape;206;p43">
            <a:extLst>
              <a:ext uri="{FF2B5EF4-FFF2-40B4-BE49-F238E27FC236}">
                <a16:creationId xmlns:a16="http://schemas.microsoft.com/office/drawing/2014/main" id="{61B8855B-A0D6-C928-6468-1642AFCCCF8C}"/>
              </a:ext>
            </a:extLst>
          </p:cNvPr>
          <p:cNvSpPr txBox="1">
            <a:spLocks/>
          </p:cNvSpPr>
          <p:nvPr/>
        </p:nvSpPr>
        <p:spPr>
          <a:xfrm>
            <a:off x="1188516" y="402688"/>
            <a:ext cx="4474616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fr-FR" sz="2800" dirty="0"/>
              <a:t>Problématique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C68676-7092-D26E-A973-578D2E13B681}"/>
              </a:ext>
            </a:extLst>
          </p:cNvPr>
          <p:cNvSpPr txBox="1"/>
          <p:nvPr/>
        </p:nvSpPr>
        <p:spPr>
          <a:xfrm>
            <a:off x="7991394" y="4617896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5968F-1527-595E-25BF-9BD0881A2256}"/>
              </a:ext>
            </a:extLst>
          </p:cNvPr>
          <p:cNvSpPr/>
          <p:nvPr/>
        </p:nvSpPr>
        <p:spPr>
          <a:xfrm>
            <a:off x="0" y="4710793"/>
            <a:ext cx="2424793" cy="4473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624D13-95B2-C8E4-41E8-8B89BE01DCBE}"/>
              </a:ext>
            </a:extLst>
          </p:cNvPr>
          <p:cNvSpPr txBox="1"/>
          <p:nvPr/>
        </p:nvSpPr>
        <p:spPr>
          <a:xfrm>
            <a:off x="3299571" y="2654535"/>
            <a:ext cx="363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PITCH</a:t>
            </a:r>
          </a:p>
        </p:txBody>
      </p:sp>
      <p:sp>
        <p:nvSpPr>
          <p:cNvPr id="17" name="Vague 16">
            <a:extLst>
              <a:ext uri="{FF2B5EF4-FFF2-40B4-BE49-F238E27FC236}">
                <a16:creationId xmlns:a16="http://schemas.microsoft.com/office/drawing/2014/main" id="{2CBCB2FC-3890-5F48-CFAB-4D69232D251A}"/>
              </a:ext>
            </a:extLst>
          </p:cNvPr>
          <p:cNvSpPr/>
          <p:nvPr/>
        </p:nvSpPr>
        <p:spPr>
          <a:xfrm>
            <a:off x="2764516" y="2262607"/>
            <a:ext cx="3995512" cy="2343150"/>
          </a:xfrm>
          <a:prstGeom prst="wav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92C770-B2A0-3D52-D4AD-8F587344FFA8}"/>
              </a:ext>
            </a:extLst>
          </p:cNvPr>
          <p:cNvSpPr txBox="1"/>
          <p:nvPr/>
        </p:nvSpPr>
        <p:spPr>
          <a:xfrm>
            <a:off x="4762272" y="3434182"/>
            <a:ext cx="1752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« La </a:t>
            </a:r>
            <a:r>
              <a:rPr lang="fr-FR" sz="2000" i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PolyPlaque</a:t>
            </a:r>
            <a:r>
              <a:rPr lang="fr-FR" sz="20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6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73CA104-DAFA-2506-6C09-5906D799747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093621" y="445025"/>
            <a:ext cx="4629300" cy="941400"/>
          </a:xfrm>
        </p:spPr>
        <p:txBody>
          <a:bodyPr/>
          <a:lstStyle/>
          <a:p>
            <a:r>
              <a:rPr lang="fr-FR" dirty="0"/>
              <a:t>POC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93BF2C-BF9C-A6DE-B115-712B3B8CA531}"/>
              </a:ext>
            </a:extLst>
          </p:cNvPr>
          <p:cNvSpPr txBox="1"/>
          <p:nvPr/>
        </p:nvSpPr>
        <p:spPr>
          <a:xfrm>
            <a:off x="8058446" y="4778848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58D375-E036-932D-0FC2-B8AD7A92756D}"/>
              </a:ext>
            </a:extLst>
          </p:cNvPr>
          <p:cNvSpPr/>
          <p:nvPr/>
        </p:nvSpPr>
        <p:spPr>
          <a:xfrm>
            <a:off x="0" y="4700902"/>
            <a:ext cx="1771650" cy="4473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7F6F97A-E86F-8A65-172A-3303581E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3429" y="4595100"/>
            <a:ext cx="3410748" cy="548400"/>
          </a:xfrm>
          <a:ln>
            <a:noFill/>
          </a:ln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TECHNIQUE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42C80F-962D-F964-2353-15984E63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" y="1314451"/>
            <a:ext cx="2326446" cy="23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IDGRP6.mp4">
            <a:hlinkClick r:id="" action="ppaction://media"/>
            <a:extLst>
              <a:ext uri="{FF2B5EF4-FFF2-40B4-BE49-F238E27FC236}">
                <a16:creationId xmlns:a16="http://schemas.microsoft.com/office/drawing/2014/main" id="{2C99B04B-DDE7-5590-4E49-59FA94A7BD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1739" y="840118"/>
            <a:ext cx="5775682" cy="33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5256DC9-DCBD-892E-8DB6-8C220851BE29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ontserrat ExtraBold" panose="00000900000000000000" pitchFamily="2" charset="0"/>
              </a:rPr>
              <a:t>Concurrence</a:t>
            </a:r>
            <a:br>
              <a:rPr lang="fr-FR" dirty="0">
                <a:solidFill>
                  <a:schemeClr val="tx2"/>
                </a:solidFill>
                <a:latin typeface="Montserrat ExtraBold" panose="00000900000000000000" pitchFamily="2" charset="0"/>
              </a:rPr>
            </a:b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0894C5-F957-22B4-723A-387EC07C9C71}"/>
              </a:ext>
            </a:extLst>
          </p:cNvPr>
          <p:cNvSpPr txBox="1"/>
          <p:nvPr/>
        </p:nvSpPr>
        <p:spPr>
          <a:xfrm>
            <a:off x="8014446" y="4738538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C0625-AE49-ED86-8EF9-F79EE7168404}"/>
              </a:ext>
            </a:extLst>
          </p:cNvPr>
          <p:cNvSpPr/>
          <p:nvPr/>
        </p:nvSpPr>
        <p:spPr>
          <a:xfrm>
            <a:off x="1" y="4710793"/>
            <a:ext cx="1477736" cy="4327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7752240-2709-7179-D3DA-2D28CBBA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5955" y="4609732"/>
            <a:ext cx="3410748" cy="548400"/>
          </a:xfrm>
          <a:ln>
            <a:noFill/>
          </a:ln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BUSINESS</a:t>
            </a:r>
          </a:p>
        </p:txBody>
      </p:sp>
      <p:pic>
        <p:nvPicPr>
          <p:cNvPr id="3074" name="Picture 2" descr="PAVEGEN V3">
            <a:extLst>
              <a:ext uri="{FF2B5EF4-FFF2-40B4-BE49-F238E27FC236}">
                <a16:creationId xmlns:a16="http://schemas.microsoft.com/office/drawing/2014/main" id="{209C9C4E-8773-56E5-7A3F-C7356234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1386425"/>
            <a:ext cx="4415086" cy="27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9956C76-B4F2-E0F5-D49D-8303EF21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94" y="1386425"/>
            <a:ext cx="4293734" cy="27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8C60B-0D12-E453-AE8A-62BD17FD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650" y="2571750"/>
            <a:ext cx="3068700" cy="598800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37180CF-E6CB-25E2-E80D-493D2ECD6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690" y="3350239"/>
            <a:ext cx="3068700" cy="435542"/>
          </a:xfrm>
        </p:spPr>
        <p:txBody>
          <a:bodyPr/>
          <a:lstStyle/>
          <a:p>
            <a:pPr algn="ctr"/>
            <a:r>
              <a:rPr lang="fr-FR" sz="1800" dirty="0"/>
              <a:t>Avez-vous des questions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43571B-B966-6F6A-775A-FF964F640DDB}"/>
              </a:ext>
            </a:extLst>
          </p:cNvPr>
          <p:cNvSpPr txBox="1"/>
          <p:nvPr/>
        </p:nvSpPr>
        <p:spPr>
          <a:xfrm>
            <a:off x="7991393" y="4617896"/>
            <a:ext cx="39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445441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AD0F1B847EB4D9081076FBF93A119" ma:contentTypeVersion="10" ma:contentTypeDescription="Create a new document." ma:contentTypeScope="" ma:versionID="9e263343a760c8e5a9585e8c69127297">
  <xsd:schema xmlns:xsd="http://www.w3.org/2001/XMLSchema" xmlns:xs="http://www.w3.org/2001/XMLSchema" xmlns:p="http://schemas.microsoft.com/office/2006/metadata/properties" xmlns:ns3="c4e2f1fe-806d-4cc9-bc6e-9ad4cd2313c4" xmlns:ns4="0cf62962-3691-479c-81d5-af2daf89812e" targetNamespace="http://schemas.microsoft.com/office/2006/metadata/properties" ma:root="true" ma:fieldsID="60beb4de9b899fa5320e637e059613c9" ns3:_="" ns4:_="">
    <xsd:import namespace="c4e2f1fe-806d-4cc9-bc6e-9ad4cd2313c4"/>
    <xsd:import namespace="0cf62962-3691-479c-81d5-af2daf898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2f1fe-806d-4cc9-bc6e-9ad4cd2313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62962-3691-479c-81d5-af2daf89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8E69A-5E88-4888-9339-ADC021F3FD0A}">
  <ds:schemaRefs>
    <ds:schemaRef ds:uri="http://purl.org/dc/terms/"/>
    <ds:schemaRef ds:uri="0cf62962-3691-479c-81d5-af2daf89812e"/>
    <ds:schemaRef ds:uri="c4e2f1fe-806d-4cc9-bc6e-9ad4cd2313c4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185DCE-04DB-4C0A-8985-AA0639419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1C531-6873-4410-947A-031A971B3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2f1fe-806d-4cc9-bc6e-9ad4cd2313c4"/>
    <ds:schemaRef ds:uri="0cf62962-3691-479c-81d5-af2daf89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57</Words>
  <Application>Microsoft Macintosh PowerPoint</Application>
  <PresentationFormat>Affichage à l'écran (16:9)</PresentationFormat>
  <Paragraphs>25</Paragraphs>
  <Slides>6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Montserrat</vt:lpstr>
      <vt:lpstr>Arial</vt:lpstr>
      <vt:lpstr>Abadi</vt:lpstr>
      <vt:lpstr>Montserrat ExtraBold</vt:lpstr>
      <vt:lpstr>Bahnschrift Light Condensed</vt:lpstr>
      <vt:lpstr>Futuristic Background by Slidesgo</vt:lpstr>
      <vt:lpstr>Entreprise PolyStep</vt:lpstr>
      <vt:lpstr>Présentation PowerPoint</vt:lpstr>
      <vt:lpstr>COMMUNICATION</vt:lpstr>
      <vt:lpstr>POC</vt:lpstr>
      <vt:lpstr>Concurrence 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GENIE PHYSIQUE</dc:title>
  <cp:lastModifiedBy>Gabriel Bremard</cp:lastModifiedBy>
  <cp:revision>5</cp:revision>
  <dcterms:modified xsi:type="dcterms:W3CDTF">2022-10-26T19:24:38Z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0x0101005F0AD0F1B847EB4D9081076FBF93A119</vt:lpwstr>
  </property>
</Properties>
</file>