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5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F36E5EE9-1CE9-CC45-A5EB-9A25DA1FCEA6}" type="datetimeFigureOut">
              <a:rPr lang="fr-FR" smtClean="0"/>
              <a:t>06/11/18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E5B653A3-509D-274C-9129-699530B363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F36E5EE9-1CE9-CC45-A5EB-9A25DA1FCEA6}" type="datetimeFigureOut">
              <a:rPr lang="fr-FR" smtClean="0"/>
              <a:t>06/11/18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E5B653A3-509D-274C-9129-699530B363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36E5EE9-1CE9-CC45-A5EB-9A25DA1FCEA6}" type="datetimeFigureOut">
              <a:rPr lang="fr-FR" smtClean="0"/>
              <a:t>06/11/18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5B653A3-509D-274C-9129-699530B363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F36E5EE9-1CE9-CC45-A5EB-9A25DA1FCEA6}" type="datetimeFigureOut">
              <a:rPr lang="fr-FR" smtClean="0"/>
              <a:t>06/11/18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E5B653A3-509D-274C-9129-699530B363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F36E5EE9-1CE9-CC45-A5EB-9A25DA1FCEA6}" type="datetimeFigureOut">
              <a:rPr lang="fr-FR" smtClean="0"/>
              <a:t>06/11/18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E5B653A3-509D-274C-9129-699530B363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F36E5EE9-1CE9-CC45-A5EB-9A25DA1FCEA6}" type="datetimeFigureOut">
              <a:rPr lang="fr-FR" smtClean="0"/>
              <a:t>06/11/18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E5B653A3-509D-274C-9129-699530B363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36E5EE9-1CE9-CC45-A5EB-9A25DA1FCEA6}" type="datetimeFigureOut">
              <a:rPr lang="fr-FR" smtClean="0"/>
              <a:t>06/11/18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5B653A3-509D-274C-9129-699530B363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F36E5EE9-1CE9-CC45-A5EB-9A25DA1FCEA6}" type="datetimeFigureOut">
              <a:rPr lang="fr-FR" smtClean="0"/>
              <a:t>06/11/18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E5B653A3-509D-274C-9129-699530B363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F36E5EE9-1CE9-CC45-A5EB-9A25DA1FCEA6}" type="datetimeFigureOut">
              <a:rPr lang="fr-FR" smtClean="0"/>
              <a:t>06/11/18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E5B653A3-509D-274C-9129-699530B363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36E5EE9-1CE9-CC45-A5EB-9A25DA1FCEA6}" type="datetimeFigureOut">
              <a:rPr lang="fr-FR" smtClean="0"/>
              <a:t>06/11/18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5B653A3-509D-274C-9129-699530B363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F36E5EE9-1CE9-CC45-A5EB-9A25DA1FCEA6}" type="datetimeFigureOut">
              <a:rPr lang="fr-FR" smtClean="0"/>
              <a:t>06/11/18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E5B653A3-509D-274C-9129-699530B363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F36E5EE9-1CE9-CC45-A5EB-9A25DA1FCEA6}" type="datetimeFigureOut">
              <a:rPr lang="fr-FR" smtClean="0"/>
              <a:t>06/11/18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653A3-509D-274C-9129-699530B36323}" type="slidenum">
              <a:rPr lang="fr-FR" smtClean="0"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86266" y="846667"/>
            <a:ext cx="6739467" cy="1938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perspectiveBelow"/>
              <a:lightRig rig="threePt" dir="t"/>
            </a:scene3d>
          </a:bodyPr>
          <a:lstStyle/>
          <a:p>
            <a:pPr algn="ctr"/>
            <a:r>
              <a:rPr lang="fr-FR" sz="6000" b="1" i="1" dirty="0" err="1" smtClean="0">
                <a:ln w="10541" cmpd="sng">
                  <a:solidFill>
                    <a:schemeClr val="tx1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yuthaya"/>
                <a:cs typeface="Ayuthaya"/>
              </a:rPr>
              <a:t>Connect</a:t>
            </a:r>
            <a:r>
              <a:rPr lang="fr-FR" sz="6000" b="1" i="1" dirty="0" smtClean="0">
                <a:ln w="10541" cmpd="sng">
                  <a:solidFill>
                    <a:schemeClr val="tx1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yuthaya"/>
                <a:cs typeface="Ayuthaya"/>
              </a:rPr>
              <a:t> </a:t>
            </a:r>
            <a:r>
              <a:rPr lang="fr-FR" sz="6000" b="1" i="1" dirty="0" err="1" smtClean="0">
                <a:ln w="10541" cmpd="sng">
                  <a:solidFill>
                    <a:schemeClr val="tx1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yuthaya"/>
                <a:cs typeface="Ayuthaya"/>
              </a:rPr>
              <a:t>Handy</a:t>
            </a:r>
            <a:endParaRPr lang="fr-FR" sz="6000" b="1" i="1" dirty="0" smtClean="0">
              <a:ln w="10541" cmpd="sng">
                <a:solidFill>
                  <a:schemeClr val="tx1">
                    <a:lumMod val="5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yuthaya"/>
              <a:cs typeface="Ayuthaya"/>
            </a:endParaRPr>
          </a:p>
          <a:p>
            <a:pPr algn="ctr"/>
            <a:r>
              <a:rPr lang="fr-FR" sz="6000" b="1" i="1" dirty="0" smtClean="0">
                <a:ln w="10541" cmpd="sng">
                  <a:solidFill>
                    <a:schemeClr val="tx1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yuthaya"/>
                <a:cs typeface="Ayuthaya"/>
              </a:rPr>
              <a:t> </a:t>
            </a:r>
            <a:r>
              <a:rPr lang="fr-FR" sz="4400" b="1" i="1" dirty="0" err="1" smtClean="0">
                <a:ln w="10541" cmpd="sng">
                  <a:solidFill>
                    <a:schemeClr val="tx1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yuthaya"/>
                <a:cs typeface="Ayuthaya"/>
              </a:rPr>
              <a:t>presents</a:t>
            </a:r>
            <a:r>
              <a:rPr lang="fr-FR" sz="4400" b="1" i="1" dirty="0" smtClean="0">
                <a:ln w="10541" cmpd="sng">
                  <a:solidFill>
                    <a:schemeClr val="tx1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yuthaya"/>
                <a:cs typeface="Ayuthaya"/>
              </a:rPr>
              <a:t> :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62187" y="3928534"/>
            <a:ext cx="52136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err="1" smtClean="0">
                <a:latin typeface="American Typewriter"/>
                <a:cs typeface="American Typewriter"/>
              </a:rPr>
              <a:t>Handi’Tab</a:t>
            </a:r>
            <a:endParaRPr lang="fr-FR" sz="8000" dirty="0">
              <a:latin typeface="American Typewriter"/>
              <a:cs typeface="American Typewriter"/>
            </a:endParaRPr>
          </a:p>
        </p:txBody>
      </p:sp>
      <p:pic>
        <p:nvPicPr>
          <p:cNvPr id="2" name="Image 1" descr="conect hand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1" y="4064001"/>
            <a:ext cx="2793999" cy="279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8831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handicapé 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9" t="-239" r="-37" b="-491"/>
          <a:stretch/>
        </p:blipFill>
        <p:spPr>
          <a:xfrm>
            <a:off x="372532" y="897467"/>
            <a:ext cx="8365068" cy="5113867"/>
          </a:xfrm>
        </p:spPr>
      </p:pic>
    </p:spTree>
    <p:extLst>
      <p:ext uri="{BB962C8B-B14F-4D97-AF65-F5344CB8AC3E}">
        <p14:creationId xmlns:p14="http://schemas.microsoft.com/office/powerpoint/2010/main" val="3882352551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bras amovible 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8" r="4128"/>
          <a:stretch>
            <a:fillRect/>
          </a:stretch>
        </p:blipFill>
        <p:spPr>
          <a:xfrm>
            <a:off x="2242894" y="959716"/>
            <a:ext cx="4658735" cy="5077623"/>
          </a:xfrm>
        </p:spPr>
      </p:pic>
    </p:spTree>
    <p:extLst>
      <p:ext uri="{BB962C8B-B14F-4D97-AF65-F5344CB8AC3E}">
        <p14:creationId xmlns:p14="http://schemas.microsoft.com/office/powerpoint/2010/main" val="2720635614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Kilter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42</TotalTime>
  <Words>6</Words>
  <Application>Microsoft Macintosh PowerPoint</Application>
  <PresentationFormat>Présentation à l'écran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Kilter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Agathe Vasseur</dc:creator>
  <cp:lastModifiedBy>Agathe Vasseur</cp:lastModifiedBy>
  <cp:revision>6</cp:revision>
  <dcterms:created xsi:type="dcterms:W3CDTF">2018-10-02T08:51:12Z</dcterms:created>
  <dcterms:modified xsi:type="dcterms:W3CDTF">2018-11-06T19:04:39Z</dcterms:modified>
</cp:coreProperties>
</file>