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mpact"/>
        <a:ea typeface="Impact"/>
        <a:cs typeface="Impact"/>
        <a:sym typeface="Impac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4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 on explique rapidement le concept, que c’est un réseau de tube souterrain acheté par la ville puis loué aux entreprises, on parle des bornes et d’amazone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1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e du titre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6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50239" y="2183271"/>
            <a:ext cx="5746046" cy="909885"/>
          </a:xfrm>
          <a:prstGeom prst="rect">
            <a:avLst/>
          </a:prstGeom>
        </p:spPr>
        <p:txBody>
          <a:bodyPr lIns="65023" tIns="65023" rIns="65023" bIns="65023" anchor="b"/>
          <a:lstStyle>
            <a:lvl1pPr marL="0" indent="0" defTabSz="1300480">
              <a:spcBef>
                <a:spcPts val="800"/>
              </a:spcBef>
              <a:buSzTx/>
              <a:buNone/>
              <a:defRPr sz="3400" b="1"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1300480">
              <a:spcBef>
                <a:spcPts val="800"/>
              </a:spcBef>
              <a:buSzTx/>
              <a:buNone/>
              <a:defRPr sz="3400" b="1"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1300480">
              <a:spcBef>
                <a:spcPts val="800"/>
              </a:spcBef>
              <a:buSzTx/>
              <a:buNone/>
              <a:defRPr sz="3400" b="1"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1300480">
              <a:spcBef>
                <a:spcPts val="800"/>
              </a:spcBef>
              <a:buSzTx/>
              <a:buNone/>
              <a:defRPr sz="3400" b="1"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1300480">
              <a:spcBef>
                <a:spcPts val="800"/>
              </a:spcBef>
              <a:buSzTx/>
              <a:buNone/>
              <a:defRPr sz="3400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7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lIns="65023" tIns="65023" rIns="65023" bIns="65023" anchor="b"/>
          <a:lstStyle/>
          <a:p>
            <a:pPr marL="0" indent="0" defTabSz="1300480">
              <a:spcBef>
                <a:spcPts val="800"/>
              </a:spcBef>
              <a:buSzTx/>
              <a:buNone/>
              <a:defRPr sz="3400" b="1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5944" y="780344"/>
            <a:ext cx="8192911" cy="819291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mmander easy avec Tubzy"/>
          <p:cNvSpPr txBox="1"/>
          <p:nvPr/>
        </p:nvSpPr>
        <p:spPr>
          <a:xfrm>
            <a:off x="1971948" y="1081406"/>
            <a:ext cx="906090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1">
                <a:solidFill>
                  <a:srgbClr val="FF7B0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 err="1"/>
              <a:t>Commande</a:t>
            </a:r>
            <a:r>
              <a:rPr lang="fr-FR" dirty="0"/>
              <a:t>z</a:t>
            </a:r>
            <a:r>
              <a:rPr dirty="0"/>
              <a:t> easy avec </a:t>
            </a:r>
            <a:r>
              <a:rPr dirty="0" err="1"/>
              <a:t>Tubzy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Capture d’écran 2017-09-15 à 09.44.33.png" descr="Capture d’écran 2017-09-15 à 09.44.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6047" y="-1"/>
            <a:ext cx="758077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05944" y="780344"/>
            <a:ext cx="8192911" cy="819291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Les avantages"/>
          <p:cNvSpPr txBox="1"/>
          <p:nvPr/>
        </p:nvSpPr>
        <p:spPr>
          <a:xfrm>
            <a:off x="10127581" y="1064413"/>
            <a:ext cx="199429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Les avantages </a:t>
            </a:r>
          </a:p>
        </p:txBody>
      </p:sp>
      <p:sp>
        <p:nvSpPr>
          <p:cNvPr id="144" name="Nos concurrents"/>
          <p:cNvSpPr txBox="1"/>
          <p:nvPr/>
        </p:nvSpPr>
        <p:spPr>
          <a:xfrm>
            <a:off x="815550" y="1248563"/>
            <a:ext cx="22318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Nos concurrents </a:t>
            </a:r>
          </a:p>
        </p:txBody>
      </p:sp>
      <p:sp>
        <p:nvSpPr>
          <p:cNvPr id="145" name="Le coût énergétique:"/>
          <p:cNvSpPr txBox="1"/>
          <p:nvPr/>
        </p:nvSpPr>
        <p:spPr>
          <a:xfrm>
            <a:off x="602874" y="6288398"/>
            <a:ext cx="265717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 coût énergétique:</a:t>
            </a:r>
          </a:p>
        </p:txBody>
      </p:sp>
      <p:sp>
        <p:nvSpPr>
          <p:cNvPr id="146" name="Les sociétés de transport"/>
          <p:cNvSpPr txBox="1"/>
          <p:nvPr/>
        </p:nvSpPr>
        <p:spPr>
          <a:xfrm>
            <a:off x="409060" y="2033342"/>
            <a:ext cx="3259533" cy="77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 Les sociétés de transport</a:t>
            </a:r>
          </a:p>
        </p:txBody>
      </p:sp>
      <p:sp>
        <p:nvSpPr>
          <p:cNvPr id="147" name="Aerocom"/>
          <p:cNvSpPr txBox="1"/>
          <p:nvPr/>
        </p:nvSpPr>
        <p:spPr>
          <a:xfrm>
            <a:off x="1016740" y="3141846"/>
            <a:ext cx="1626841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Aerocom</a:t>
            </a:r>
          </a:p>
        </p:txBody>
      </p:sp>
      <p:sp>
        <p:nvSpPr>
          <p:cNvPr id="148" name="Faible"/>
          <p:cNvSpPr txBox="1"/>
          <p:nvPr/>
        </p:nvSpPr>
        <p:spPr>
          <a:xfrm>
            <a:off x="1161847" y="7117317"/>
            <a:ext cx="1336626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Faible</a:t>
            </a:r>
          </a:p>
        </p:txBody>
      </p:sp>
      <p:sp>
        <p:nvSpPr>
          <p:cNvPr id="149" name="Transport rapide"/>
          <p:cNvSpPr txBox="1"/>
          <p:nvPr/>
        </p:nvSpPr>
        <p:spPr>
          <a:xfrm>
            <a:off x="10250403" y="2033342"/>
            <a:ext cx="2384146" cy="774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Transport rapide</a:t>
            </a:r>
          </a:p>
        </p:txBody>
      </p:sp>
      <p:sp>
        <p:nvSpPr>
          <p:cNvPr id="150" name="Limite les différents types de pollution"/>
          <p:cNvSpPr txBox="1"/>
          <p:nvPr/>
        </p:nvSpPr>
        <p:spPr>
          <a:xfrm>
            <a:off x="10250403" y="2995796"/>
            <a:ext cx="2384146" cy="1460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Limite les différents types de pollution</a:t>
            </a:r>
          </a:p>
        </p:txBody>
      </p:sp>
      <p:sp>
        <p:nvSpPr>
          <p:cNvPr id="151" name="Livraison 24/7"/>
          <p:cNvSpPr txBox="1"/>
          <p:nvPr/>
        </p:nvSpPr>
        <p:spPr>
          <a:xfrm>
            <a:off x="10282955" y="4661024"/>
            <a:ext cx="2319041" cy="43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Livraison 24/7</a:t>
            </a:r>
          </a:p>
        </p:txBody>
      </p:sp>
      <p:sp>
        <p:nvSpPr>
          <p:cNvPr id="152" name="Le financement"/>
          <p:cNvSpPr txBox="1"/>
          <p:nvPr/>
        </p:nvSpPr>
        <p:spPr>
          <a:xfrm>
            <a:off x="10398892" y="6288398"/>
            <a:ext cx="208716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Le financement </a:t>
            </a:r>
          </a:p>
        </p:txBody>
      </p:sp>
      <p:sp>
        <p:nvSpPr>
          <p:cNvPr id="153" name="Achat par la ville…"/>
          <p:cNvSpPr txBox="1"/>
          <p:nvPr/>
        </p:nvSpPr>
        <p:spPr>
          <a:xfrm>
            <a:off x="9681166" y="6965041"/>
            <a:ext cx="3522620" cy="1117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Achat par la ville </a:t>
            </a:r>
          </a:p>
          <a:p>
            <a:pPr marL="333375" indent="-333375">
              <a:buSzPct val="145000"/>
              <a:buChar char="•"/>
              <a:defRPr b="1">
                <a:solidFill>
                  <a:srgbClr val="5E5E5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Location par les entreprises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video.tubzy.mov" descr="video.tubzy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933338"/>
            <a:ext cx="13004801" cy="731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9999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mpact"/>
            <a:ea typeface="Impact"/>
            <a:cs typeface="Impact"/>
            <a:sym typeface="Impac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mpact"/>
            <a:ea typeface="Impact"/>
            <a:cs typeface="Impact"/>
            <a:sym typeface="Impac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Personnalisé</PresentationFormat>
  <Paragraphs>14</Paragraphs>
  <Slides>4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3" baseType="lpstr"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Impact</vt:lpstr>
      <vt:lpstr>Times New Roman</vt:lpstr>
      <vt:lpstr>White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Ertugrul Uyar</cp:lastModifiedBy>
  <cp:revision>1</cp:revision>
  <dcterms:modified xsi:type="dcterms:W3CDTF">2017-09-15T11:46:31Z</dcterms:modified>
</cp:coreProperties>
</file>